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75" r:id="rId7"/>
    <p:sldId id="276" r:id="rId8"/>
    <p:sldId id="268" r:id="rId9"/>
    <p:sldId id="266" r:id="rId10"/>
    <p:sldId id="277" r:id="rId11"/>
    <p:sldId id="269" r:id="rId12"/>
    <p:sldId id="278" r:id="rId13"/>
    <p:sldId id="279" r:id="rId14"/>
    <p:sldId id="264" r:id="rId15"/>
    <p:sldId id="265" r:id="rId16"/>
    <p:sldId id="263" r:id="rId17"/>
    <p:sldId id="270" r:id="rId18"/>
    <p:sldId id="271" r:id="rId19"/>
    <p:sldId id="274" r:id="rId20"/>
    <p:sldId id="272" r:id="rId21"/>
    <p:sldId id="273" r:id="rId2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8C4B40-101A-0DF1-CF8C-4D770852F899}" v="36" dt="2026-05-20T07:10:11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438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tanen Nina Heidi Johanna" userId="S::nina.partanen@opedu.kuopio.fi::aba19fd9-1393-410c-8e5a-dcefa935a530" providerId="AD" clId="Web-{648C4B40-101A-0DF1-CF8C-4D770852F899}"/>
    <pc:docChg chg="modSld">
      <pc:chgData name="Partanen Nina Heidi Johanna" userId="S::nina.partanen@opedu.kuopio.fi::aba19fd9-1393-410c-8e5a-dcefa935a530" providerId="AD" clId="Web-{648C4B40-101A-0DF1-CF8C-4D770852F899}" dt="2026-05-20T07:10:11.050" v="35" actId="20577"/>
      <pc:docMkLst>
        <pc:docMk/>
      </pc:docMkLst>
      <pc:sldChg chg="modSp">
        <pc:chgData name="Partanen Nina Heidi Johanna" userId="S::nina.partanen@opedu.kuopio.fi::aba19fd9-1393-410c-8e5a-dcefa935a530" providerId="AD" clId="Web-{648C4B40-101A-0DF1-CF8C-4D770852F899}" dt="2026-05-20T07:07:47.813" v="17" actId="20577"/>
        <pc:sldMkLst>
          <pc:docMk/>
          <pc:sldMk cId="1061882215" sldId="256"/>
        </pc:sldMkLst>
        <pc:spChg chg="mod">
          <ac:chgData name="Partanen Nina Heidi Johanna" userId="S::nina.partanen@opedu.kuopio.fi::aba19fd9-1393-410c-8e5a-dcefa935a530" providerId="AD" clId="Web-{648C4B40-101A-0DF1-CF8C-4D770852F899}" dt="2026-05-20T07:07:47.813" v="17" actId="20577"/>
          <ac:spMkLst>
            <pc:docMk/>
            <pc:sldMk cId="1061882215" sldId="256"/>
            <ac:spMk id="3" creationId="{9807D34B-0317-E7C4-3948-E6D531E1B8D9}"/>
          </ac:spMkLst>
        </pc:spChg>
      </pc:sldChg>
      <pc:sldChg chg="modSp">
        <pc:chgData name="Partanen Nina Heidi Johanna" userId="S::nina.partanen@opedu.kuopio.fi::aba19fd9-1393-410c-8e5a-dcefa935a530" providerId="AD" clId="Web-{648C4B40-101A-0DF1-CF8C-4D770852F899}" dt="2026-05-20T07:08:28.017" v="26" actId="20577"/>
        <pc:sldMkLst>
          <pc:docMk/>
          <pc:sldMk cId="877848098" sldId="257"/>
        </pc:sldMkLst>
        <pc:spChg chg="mod">
          <ac:chgData name="Partanen Nina Heidi Johanna" userId="S::nina.partanen@opedu.kuopio.fi::aba19fd9-1393-410c-8e5a-dcefa935a530" providerId="AD" clId="Web-{648C4B40-101A-0DF1-CF8C-4D770852F899}" dt="2026-05-20T07:08:28.017" v="26" actId="20577"/>
          <ac:spMkLst>
            <pc:docMk/>
            <pc:sldMk cId="877848098" sldId="257"/>
            <ac:spMk id="3" creationId="{34ADA729-C4D0-0FCA-EBE7-9945309399FD}"/>
          </ac:spMkLst>
        </pc:spChg>
      </pc:sldChg>
      <pc:sldChg chg="modSp">
        <pc:chgData name="Partanen Nina Heidi Johanna" userId="S::nina.partanen@opedu.kuopio.fi::aba19fd9-1393-410c-8e5a-dcefa935a530" providerId="AD" clId="Web-{648C4B40-101A-0DF1-CF8C-4D770852F899}" dt="2026-05-20T07:09:16.909" v="28" actId="20577"/>
        <pc:sldMkLst>
          <pc:docMk/>
          <pc:sldMk cId="2054293089" sldId="275"/>
        </pc:sldMkLst>
        <pc:spChg chg="mod">
          <ac:chgData name="Partanen Nina Heidi Johanna" userId="S::nina.partanen@opedu.kuopio.fi::aba19fd9-1393-410c-8e5a-dcefa935a530" providerId="AD" clId="Web-{648C4B40-101A-0DF1-CF8C-4D770852F899}" dt="2026-05-20T07:09:16.909" v="28" actId="20577"/>
          <ac:spMkLst>
            <pc:docMk/>
            <pc:sldMk cId="2054293089" sldId="275"/>
            <ac:spMk id="3" creationId="{5EA7208C-85F8-BF1D-9278-62199881B96C}"/>
          </ac:spMkLst>
        </pc:spChg>
      </pc:sldChg>
      <pc:sldChg chg="modSp">
        <pc:chgData name="Partanen Nina Heidi Johanna" userId="S::nina.partanen@opedu.kuopio.fi::aba19fd9-1393-410c-8e5a-dcefa935a530" providerId="AD" clId="Web-{648C4B40-101A-0DF1-CF8C-4D770852F899}" dt="2026-05-20T07:10:11.050" v="35" actId="20577"/>
        <pc:sldMkLst>
          <pc:docMk/>
          <pc:sldMk cId="867578656" sldId="276"/>
        </pc:sldMkLst>
        <pc:spChg chg="mod">
          <ac:chgData name="Partanen Nina Heidi Johanna" userId="S::nina.partanen@opedu.kuopio.fi::aba19fd9-1393-410c-8e5a-dcefa935a530" providerId="AD" clId="Web-{648C4B40-101A-0DF1-CF8C-4D770852F899}" dt="2026-05-20T07:10:11.050" v="35" actId="20577"/>
          <ac:spMkLst>
            <pc:docMk/>
            <pc:sldMk cId="867578656" sldId="276"/>
            <ac:spMk id="3" creationId="{1C0B5A98-8FAA-BBA8-76C7-E4142956DA69}"/>
          </ac:spMkLst>
        </pc:spChg>
      </pc:sldChg>
    </pc:docChg>
  </pc:docChgLst>
  <pc:docChgLst>
    <pc:chgData name="Partanen Nina Heidi Johanna" userId="aba19fd9-1393-410c-8e5a-dcefa935a530" providerId="ADAL" clId="{3AA484D5-28F7-4759-8D95-3F4DDE064DEB}"/>
    <pc:docChg chg="custSel addSld modSld">
      <pc:chgData name="Partanen Nina Heidi Johanna" userId="aba19fd9-1393-410c-8e5a-dcefa935a530" providerId="ADAL" clId="{3AA484D5-28F7-4759-8D95-3F4DDE064DEB}" dt="2026-05-20T08:16:39.961" v="472" actId="1076"/>
      <pc:docMkLst>
        <pc:docMk/>
      </pc:docMkLst>
      <pc:sldChg chg="addSp delSp modSp mod">
        <pc:chgData name="Partanen Nina Heidi Johanna" userId="aba19fd9-1393-410c-8e5a-dcefa935a530" providerId="ADAL" clId="{3AA484D5-28F7-4759-8D95-3F4DDE064DEB}" dt="2026-05-20T07:51:27.808" v="243" actId="14100"/>
        <pc:sldMkLst>
          <pc:docMk/>
          <pc:sldMk cId="2975202223" sldId="263"/>
        </pc:sldMkLst>
        <pc:spChg chg="add del mod">
          <ac:chgData name="Partanen Nina Heidi Johanna" userId="aba19fd9-1393-410c-8e5a-dcefa935a530" providerId="ADAL" clId="{3AA484D5-28F7-4759-8D95-3F4DDE064DEB}" dt="2026-05-20T07:51:23.250" v="241"/>
          <ac:spMkLst>
            <pc:docMk/>
            <pc:sldMk cId="2975202223" sldId="263"/>
            <ac:spMk id="3" creationId="{C8DE92ED-27B3-414A-6E6E-7929FD5D3E71}"/>
          </ac:spMkLst>
        </pc:spChg>
        <pc:picChg chg="del">
          <ac:chgData name="Partanen Nina Heidi Johanna" userId="aba19fd9-1393-410c-8e5a-dcefa935a530" providerId="ADAL" clId="{3AA484D5-28F7-4759-8D95-3F4DDE064DEB}" dt="2026-05-20T07:51:10.905" v="239" actId="478"/>
          <ac:picMkLst>
            <pc:docMk/>
            <pc:sldMk cId="2975202223" sldId="263"/>
            <ac:picMk id="6" creationId="{150B7AF6-4ADF-F7B1-AFD7-7A25FE3B5E09}"/>
          </ac:picMkLst>
        </pc:picChg>
        <pc:picChg chg="add mod ord">
          <ac:chgData name="Partanen Nina Heidi Johanna" userId="aba19fd9-1393-410c-8e5a-dcefa935a530" providerId="ADAL" clId="{3AA484D5-28F7-4759-8D95-3F4DDE064DEB}" dt="2026-05-20T07:51:27.808" v="243" actId="14100"/>
          <ac:picMkLst>
            <pc:docMk/>
            <pc:sldMk cId="2975202223" sldId="263"/>
            <ac:picMk id="7" creationId="{E1601585-3A0C-7576-85A8-4C7A62D332A9}"/>
          </ac:picMkLst>
        </pc:picChg>
      </pc:sldChg>
      <pc:sldChg chg="addSp delSp modSp mod">
        <pc:chgData name="Partanen Nina Heidi Johanna" userId="aba19fd9-1393-410c-8e5a-dcefa935a530" providerId="ADAL" clId="{3AA484D5-28F7-4759-8D95-3F4DDE064DEB}" dt="2026-05-20T08:16:39.961" v="472" actId="1076"/>
        <pc:sldMkLst>
          <pc:docMk/>
          <pc:sldMk cId="1421009249" sldId="264"/>
        </pc:sldMkLst>
        <pc:picChg chg="del">
          <ac:chgData name="Partanen Nina Heidi Johanna" userId="aba19fd9-1393-410c-8e5a-dcefa935a530" providerId="ADAL" clId="{3AA484D5-28F7-4759-8D95-3F4DDE064DEB}" dt="2026-05-20T07:44:18.259" v="228" actId="478"/>
          <ac:picMkLst>
            <pc:docMk/>
            <pc:sldMk cId="1421009249" sldId="264"/>
            <ac:picMk id="3" creationId="{A140CA30-27FE-EEC7-A2A6-3E80972F148C}"/>
          </ac:picMkLst>
        </pc:picChg>
        <pc:picChg chg="add mod">
          <ac:chgData name="Partanen Nina Heidi Johanna" userId="aba19fd9-1393-410c-8e5a-dcefa935a530" providerId="ADAL" clId="{3AA484D5-28F7-4759-8D95-3F4DDE064DEB}" dt="2026-05-20T08:16:39.961" v="472" actId="1076"/>
          <ac:picMkLst>
            <pc:docMk/>
            <pc:sldMk cId="1421009249" sldId="264"/>
            <ac:picMk id="5" creationId="{CC6F5666-4A56-3199-7EAF-430CDB8C52B4}"/>
          </ac:picMkLst>
        </pc:picChg>
      </pc:sldChg>
      <pc:sldChg chg="addSp delSp modSp mod">
        <pc:chgData name="Partanen Nina Heidi Johanna" userId="aba19fd9-1393-410c-8e5a-dcefa935a530" providerId="ADAL" clId="{3AA484D5-28F7-4759-8D95-3F4DDE064DEB}" dt="2026-05-20T07:51:06.970" v="238" actId="14100"/>
        <pc:sldMkLst>
          <pc:docMk/>
          <pc:sldMk cId="3215797262" sldId="265"/>
        </pc:sldMkLst>
        <pc:picChg chg="del">
          <ac:chgData name="Partanen Nina Heidi Johanna" userId="aba19fd9-1393-410c-8e5a-dcefa935a530" providerId="ADAL" clId="{3AA484D5-28F7-4759-8D95-3F4DDE064DEB}" dt="2026-05-20T07:50:50.694" v="234" actId="478"/>
          <ac:picMkLst>
            <pc:docMk/>
            <pc:sldMk cId="3215797262" sldId="265"/>
            <ac:picMk id="3" creationId="{F486CE71-981C-FE93-1A11-27C7453178C4}"/>
          </ac:picMkLst>
        </pc:picChg>
        <pc:picChg chg="add mod">
          <ac:chgData name="Partanen Nina Heidi Johanna" userId="aba19fd9-1393-410c-8e5a-dcefa935a530" providerId="ADAL" clId="{3AA484D5-28F7-4759-8D95-3F4DDE064DEB}" dt="2026-05-20T07:51:06.970" v="238" actId="14100"/>
          <ac:picMkLst>
            <pc:docMk/>
            <pc:sldMk cId="3215797262" sldId="265"/>
            <ac:picMk id="5" creationId="{8E0A6BF0-3E70-EA01-7360-6FDE7610A1E2}"/>
          </ac:picMkLst>
        </pc:picChg>
      </pc:sldChg>
      <pc:sldChg chg="addSp delSp modSp mod modNotesTx">
        <pc:chgData name="Partanen Nina Heidi Johanna" userId="aba19fd9-1393-410c-8e5a-dcefa935a530" providerId="ADAL" clId="{3AA484D5-28F7-4759-8D95-3F4DDE064DEB}" dt="2026-05-20T07:19:41.923" v="105" actId="20577"/>
        <pc:sldMkLst>
          <pc:docMk/>
          <pc:sldMk cId="4167888381" sldId="266"/>
        </pc:sldMkLst>
        <pc:picChg chg="del">
          <ac:chgData name="Partanen Nina Heidi Johanna" userId="aba19fd9-1393-410c-8e5a-dcefa935a530" providerId="ADAL" clId="{3AA484D5-28F7-4759-8D95-3F4DDE064DEB}" dt="2026-05-20T07:17:59.283" v="8" actId="478"/>
          <ac:picMkLst>
            <pc:docMk/>
            <pc:sldMk cId="4167888381" sldId="266"/>
            <ac:picMk id="3" creationId="{354CE8C5-633F-3BE0-4166-5CEB18458AF0}"/>
          </ac:picMkLst>
        </pc:picChg>
        <pc:picChg chg="add mod">
          <ac:chgData name="Partanen Nina Heidi Johanna" userId="aba19fd9-1393-410c-8e5a-dcefa935a530" providerId="ADAL" clId="{3AA484D5-28F7-4759-8D95-3F4DDE064DEB}" dt="2026-05-20T07:18:14.902" v="13" actId="14100"/>
          <ac:picMkLst>
            <pc:docMk/>
            <pc:sldMk cId="4167888381" sldId="266"/>
            <ac:picMk id="5" creationId="{A98A8FC6-0274-5FCE-E311-7563D454DFC7}"/>
          </ac:picMkLst>
        </pc:picChg>
      </pc:sldChg>
      <pc:sldChg chg="addSp delSp modSp mod">
        <pc:chgData name="Partanen Nina Heidi Johanna" userId="aba19fd9-1393-410c-8e5a-dcefa935a530" providerId="ADAL" clId="{3AA484D5-28F7-4759-8D95-3F4DDE064DEB}" dt="2026-05-20T07:15:34.684" v="7" actId="14100"/>
        <pc:sldMkLst>
          <pc:docMk/>
          <pc:sldMk cId="486595498" sldId="268"/>
        </pc:sldMkLst>
        <pc:spChg chg="add del mod">
          <ac:chgData name="Partanen Nina Heidi Johanna" userId="aba19fd9-1393-410c-8e5a-dcefa935a530" providerId="ADAL" clId="{3AA484D5-28F7-4759-8D95-3F4DDE064DEB}" dt="2026-05-20T07:15:24.238" v="4"/>
          <ac:spMkLst>
            <pc:docMk/>
            <pc:sldMk cId="486595498" sldId="268"/>
            <ac:spMk id="5" creationId="{2A0CC659-FC79-9126-2E59-29ABED60DFAC}"/>
          </ac:spMkLst>
        </pc:spChg>
        <pc:picChg chg="del">
          <ac:chgData name="Partanen Nina Heidi Johanna" userId="aba19fd9-1393-410c-8e5a-dcefa935a530" providerId="ADAL" clId="{3AA484D5-28F7-4759-8D95-3F4DDE064DEB}" dt="2026-05-20T07:15:18.767" v="2" actId="478"/>
          <ac:picMkLst>
            <pc:docMk/>
            <pc:sldMk cId="486595498" sldId="268"/>
            <ac:picMk id="4" creationId="{606974CE-4A03-7D96-8840-516421F0AFE1}"/>
          </ac:picMkLst>
        </pc:picChg>
        <pc:picChg chg="add mod ord">
          <ac:chgData name="Partanen Nina Heidi Johanna" userId="aba19fd9-1393-410c-8e5a-dcefa935a530" providerId="ADAL" clId="{3AA484D5-28F7-4759-8D95-3F4DDE064DEB}" dt="2026-05-20T07:15:34.684" v="7" actId="14100"/>
          <ac:picMkLst>
            <pc:docMk/>
            <pc:sldMk cId="486595498" sldId="268"/>
            <ac:picMk id="7" creationId="{025EE874-13E8-B518-B93D-BF678C7967F7}"/>
          </ac:picMkLst>
        </pc:picChg>
      </pc:sldChg>
      <pc:sldChg chg="addSp delSp modSp mod modNotesTx">
        <pc:chgData name="Partanen Nina Heidi Johanna" userId="aba19fd9-1393-410c-8e5a-dcefa935a530" providerId="ADAL" clId="{3AA484D5-28F7-4759-8D95-3F4DDE064DEB}" dt="2026-05-20T07:28:57.875" v="206" actId="20577"/>
        <pc:sldMkLst>
          <pc:docMk/>
          <pc:sldMk cId="2302561892" sldId="269"/>
        </pc:sldMkLst>
        <pc:spChg chg="add del mod">
          <ac:chgData name="Partanen Nina Heidi Johanna" userId="aba19fd9-1393-410c-8e5a-dcefa935a530" providerId="ADAL" clId="{3AA484D5-28F7-4759-8D95-3F4DDE064DEB}" dt="2026-05-20T07:28:21.153" v="127"/>
          <ac:spMkLst>
            <pc:docMk/>
            <pc:sldMk cId="2302561892" sldId="269"/>
            <ac:spMk id="4" creationId="{48600D80-EC0E-5B6A-1113-2C2C53C931E6}"/>
          </ac:spMkLst>
        </pc:spChg>
        <pc:picChg chg="del">
          <ac:chgData name="Partanen Nina Heidi Johanna" userId="aba19fd9-1393-410c-8e5a-dcefa935a530" providerId="ADAL" clId="{3AA484D5-28F7-4759-8D95-3F4DDE064DEB}" dt="2026-05-20T07:28:19.411" v="125" actId="478"/>
          <ac:picMkLst>
            <pc:docMk/>
            <pc:sldMk cId="2302561892" sldId="269"/>
            <ac:picMk id="5" creationId="{FBBB5BE1-6D28-1AF8-8976-A6F606253ED8}"/>
          </ac:picMkLst>
        </pc:picChg>
        <pc:picChg chg="add mod ord">
          <ac:chgData name="Partanen Nina Heidi Johanna" userId="aba19fd9-1393-410c-8e5a-dcefa935a530" providerId="ADAL" clId="{3AA484D5-28F7-4759-8D95-3F4DDE064DEB}" dt="2026-05-20T07:28:39.113" v="132" actId="1076"/>
          <ac:picMkLst>
            <pc:docMk/>
            <pc:sldMk cId="2302561892" sldId="269"/>
            <ac:picMk id="7" creationId="{EC06C9F8-37AE-4686-9728-1851D133517B}"/>
          </ac:picMkLst>
        </pc:picChg>
      </pc:sldChg>
      <pc:sldChg chg="addSp delSp modSp mod modNotesTx">
        <pc:chgData name="Partanen Nina Heidi Johanna" userId="aba19fd9-1393-410c-8e5a-dcefa935a530" providerId="ADAL" clId="{3AA484D5-28F7-4759-8D95-3F4DDE064DEB}" dt="2026-05-20T07:57:57.977" v="374" actId="20577"/>
        <pc:sldMkLst>
          <pc:docMk/>
          <pc:sldMk cId="2912899953" sldId="270"/>
        </pc:sldMkLst>
        <pc:spChg chg="add del mod">
          <ac:chgData name="Partanen Nina Heidi Johanna" userId="aba19fd9-1393-410c-8e5a-dcefa935a530" providerId="ADAL" clId="{3AA484D5-28F7-4759-8D95-3F4DDE064DEB}" dt="2026-05-20T07:53:58.158" v="246"/>
          <ac:spMkLst>
            <pc:docMk/>
            <pc:sldMk cId="2912899953" sldId="270"/>
            <ac:spMk id="3" creationId="{5A542693-6656-7C7A-3D05-F0AEBD3E0DDB}"/>
          </ac:spMkLst>
        </pc:spChg>
        <pc:picChg chg="del">
          <ac:chgData name="Partanen Nina Heidi Johanna" userId="aba19fd9-1393-410c-8e5a-dcefa935a530" providerId="ADAL" clId="{3AA484D5-28F7-4759-8D95-3F4DDE064DEB}" dt="2026-05-20T07:53:56.112" v="244" actId="478"/>
          <ac:picMkLst>
            <pc:docMk/>
            <pc:sldMk cId="2912899953" sldId="270"/>
            <ac:picMk id="5" creationId="{262559DF-F3FB-3365-9320-73424F58CD85}"/>
          </ac:picMkLst>
        </pc:picChg>
        <pc:picChg chg="add mod ord">
          <ac:chgData name="Partanen Nina Heidi Johanna" userId="aba19fd9-1393-410c-8e5a-dcefa935a530" providerId="ADAL" clId="{3AA484D5-28F7-4759-8D95-3F4DDE064DEB}" dt="2026-05-20T07:54:02.446" v="248" actId="14100"/>
          <ac:picMkLst>
            <pc:docMk/>
            <pc:sldMk cId="2912899953" sldId="270"/>
            <ac:picMk id="7" creationId="{21041FCE-BE27-AF55-74A4-78FB83DD6C8D}"/>
          </ac:picMkLst>
        </pc:picChg>
      </pc:sldChg>
      <pc:sldChg chg="addSp delSp modSp mod">
        <pc:chgData name="Partanen Nina Heidi Johanna" userId="aba19fd9-1393-410c-8e5a-dcefa935a530" providerId="ADAL" clId="{3AA484D5-28F7-4759-8D95-3F4DDE064DEB}" dt="2026-05-20T08:03:43.171" v="381" actId="14100"/>
        <pc:sldMkLst>
          <pc:docMk/>
          <pc:sldMk cId="1975047703" sldId="271"/>
        </pc:sldMkLst>
        <pc:picChg chg="del">
          <ac:chgData name="Partanen Nina Heidi Johanna" userId="aba19fd9-1393-410c-8e5a-dcefa935a530" providerId="ADAL" clId="{3AA484D5-28F7-4759-8D95-3F4DDE064DEB}" dt="2026-05-20T08:03:31.052" v="375" actId="478"/>
          <ac:picMkLst>
            <pc:docMk/>
            <pc:sldMk cId="1975047703" sldId="271"/>
            <ac:picMk id="3" creationId="{3CDF42ED-EFAA-0ECC-857F-280266D60A8B}"/>
          </ac:picMkLst>
        </pc:picChg>
        <pc:picChg chg="add mod">
          <ac:chgData name="Partanen Nina Heidi Johanna" userId="aba19fd9-1393-410c-8e5a-dcefa935a530" providerId="ADAL" clId="{3AA484D5-28F7-4759-8D95-3F4DDE064DEB}" dt="2026-05-20T08:03:43.171" v="381" actId="14100"/>
          <ac:picMkLst>
            <pc:docMk/>
            <pc:sldMk cId="1975047703" sldId="271"/>
            <ac:picMk id="5" creationId="{BDAC5520-1BC1-2D87-73F2-9C301AC9543A}"/>
          </ac:picMkLst>
        </pc:picChg>
      </pc:sldChg>
      <pc:sldChg chg="addSp delSp modSp mod">
        <pc:chgData name="Partanen Nina Heidi Johanna" userId="aba19fd9-1393-410c-8e5a-dcefa935a530" providerId="ADAL" clId="{3AA484D5-28F7-4759-8D95-3F4DDE064DEB}" dt="2026-05-20T08:10:28.649" v="392" actId="14100"/>
        <pc:sldMkLst>
          <pc:docMk/>
          <pc:sldMk cId="937472391" sldId="272"/>
        </pc:sldMkLst>
        <pc:spChg chg="add del mod">
          <ac:chgData name="Partanen Nina Heidi Johanna" userId="aba19fd9-1393-410c-8e5a-dcefa935a530" providerId="ADAL" clId="{3AA484D5-28F7-4759-8D95-3F4DDE064DEB}" dt="2026-05-20T08:10:23.710" v="389"/>
          <ac:spMkLst>
            <pc:docMk/>
            <pc:sldMk cId="937472391" sldId="272"/>
            <ac:spMk id="3" creationId="{065BE7EB-5C21-348B-5BE5-27DFA7C2B0A3}"/>
          </ac:spMkLst>
        </pc:spChg>
        <pc:picChg chg="del">
          <ac:chgData name="Partanen Nina Heidi Johanna" userId="aba19fd9-1393-410c-8e5a-dcefa935a530" providerId="ADAL" clId="{3AA484D5-28F7-4759-8D95-3F4DDE064DEB}" dt="2026-05-20T08:10:22.300" v="387" actId="478"/>
          <ac:picMkLst>
            <pc:docMk/>
            <pc:sldMk cId="937472391" sldId="272"/>
            <ac:picMk id="5" creationId="{ED753F27-47AC-11DA-26D0-E0E5EFAA3EC5}"/>
          </ac:picMkLst>
        </pc:picChg>
        <pc:picChg chg="add mod ord">
          <ac:chgData name="Partanen Nina Heidi Johanna" userId="aba19fd9-1393-410c-8e5a-dcefa935a530" providerId="ADAL" clId="{3AA484D5-28F7-4759-8D95-3F4DDE064DEB}" dt="2026-05-20T08:10:28.649" v="392" actId="14100"/>
          <ac:picMkLst>
            <pc:docMk/>
            <pc:sldMk cId="937472391" sldId="272"/>
            <ac:picMk id="7" creationId="{C53E5344-ABAE-488C-408C-0B28EDC9FA2C}"/>
          </ac:picMkLst>
        </pc:picChg>
      </pc:sldChg>
      <pc:sldChg chg="addSp delSp modSp mod modNotesTx">
        <pc:chgData name="Partanen Nina Heidi Johanna" userId="aba19fd9-1393-410c-8e5a-dcefa935a530" providerId="ADAL" clId="{3AA484D5-28F7-4759-8D95-3F4DDE064DEB}" dt="2026-05-20T08:12:19.277" v="470" actId="20577"/>
        <pc:sldMkLst>
          <pc:docMk/>
          <pc:sldMk cId="505299798" sldId="273"/>
        </pc:sldMkLst>
        <pc:spChg chg="add del mod">
          <ac:chgData name="Partanen Nina Heidi Johanna" userId="aba19fd9-1393-410c-8e5a-dcefa935a530" providerId="ADAL" clId="{3AA484D5-28F7-4759-8D95-3F4DDE064DEB}" dt="2026-05-20T08:11:31.859" v="395"/>
          <ac:spMkLst>
            <pc:docMk/>
            <pc:sldMk cId="505299798" sldId="273"/>
            <ac:spMk id="3" creationId="{8D54D5FF-0343-CAFA-CC95-59F37E1EF2EB}"/>
          </ac:spMkLst>
        </pc:spChg>
        <pc:picChg chg="add mod ord">
          <ac:chgData name="Partanen Nina Heidi Johanna" userId="aba19fd9-1393-410c-8e5a-dcefa935a530" providerId="ADAL" clId="{3AA484D5-28F7-4759-8D95-3F4DDE064DEB}" dt="2026-05-20T08:11:35.938" v="397" actId="14100"/>
          <ac:picMkLst>
            <pc:docMk/>
            <pc:sldMk cId="505299798" sldId="273"/>
            <ac:picMk id="5" creationId="{B0897595-00DF-6B24-7989-C64C264E1B54}"/>
          </ac:picMkLst>
        </pc:picChg>
        <pc:picChg chg="del">
          <ac:chgData name="Partanen Nina Heidi Johanna" userId="aba19fd9-1393-410c-8e5a-dcefa935a530" providerId="ADAL" clId="{3AA484D5-28F7-4759-8D95-3F4DDE064DEB}" dt="2026-05-20T08:11:30.025" v="393" actId="478"/>
          <ac:picMkLst>
            <pc:docMk/>
            <pc:sldMk cId="505299798" sldId="273"/>
            <ac:picMk id="7" creationId="{98D5AC07-A606-A57C-ECA4-3921FC967789}"/>
          </ac:picMkLst>
        </pc:picChg>
      </pc:sldChg>
      <pc:sldChg chg="addSp delSp modSp mod">
        <pc:chgData name="Partanen Nina Heidi Johanna" userId="aba19fd9-1393-410c-8e5a-dcefa935a530" providerId="ADAL" clId="{3AA484D5-28F7-4759-8D95-3F4DDE064DEB}" dt="2026-05-20T08:06:28.159" v="386" actId="14100"/>
        <pc:sldMkLst>
          <pc:docMk/>
          <pc:sldMk cId="4020528064" sldId="274"/>
        </pc:sldMkLst>
        <pc:spChg chg="add del mod">
          <ac:chgData name="Partanen Nina Heidi Johanna" userId="aba19fd9-1393-410c-8e5a-dcefa935a530" providerId="ADAL" clId="{3AA484D5-28F7-4759-8D95-3F4DDE064DEB}" dt="2026-05-20T08:06:23.025" v="384"/>
          <ac:spMkLst>
            <pc:docMk/>
            <pc:sldMk cId="4020528064" sldId="274"/>
            <ac:spMk id="3" creationId="{A455ED18-0B5F-82D9-09D8-94ACD9AA1C9D}"/>
          </ac:spMkLst>
        </pc:spChg>
        <pc:picChg chg="del">
          <ac:chgData name="Partanen Nina Heidi Johanna" userId="aba19fd9-1393-410c-8e5a-dcefa935a530" providerId="ADAL" clId="{3AA484D5-28F7-4759-8D95-3F4DDE064DEB}" dt="2026-05-20T08:06:00.048" v="382" actId="478"/>
          <ac:picMkLst>
            <pc:docMk/>
            <pc:sldMk cId="4020528064" sldId="274"/>
            <ac:picMk id="5" creationId="{941A1106-4347-72B0-BE98-2F29CE049D21}"/>
          </ac:picMkLst>
        </pc:picChg>
        <pc:picChg chg="add mod ord">
          <ac:chgData name="Partanen Nina Heidi Johanna" userId="aba19fd9-1393-410c-8e5a-dcefa935a530" providerId="ADAL" clId="{3AA484D5-28F7-4759-8D95-3F4DDE064DEB}" dt="2026-05-20T08:06:28.159" v="386" actId="14100"/>
          <ac:picMkLst>
            <pc:docMk/>
            <pc:sldMk cId="4020528064" sldId="274"/>
            <ac:picMk id="7" creationId="{6374C49F-7E77-8FC9-1428-F7F0D4FE1315}"/>
          </ac:picMkLst>
        </pc:picChg>
      </pc:sldChg>
      <pc:sldChg chg="modSp mod">
        <pc:chgData name="Partanen Nina Heidi Johanna" userId="aba19fd9-1393-410c-8e5a-dcefa935a530" providerId="ADAL" clId="{3AA484D5-28F7-4759-8D95-3F4DDE064DEB}" dt="2026-05-20T07:10:52.155" v="1" actId="6549"/>
        <pc:sldMkLst>
          <pc:docMk/>
          <pc:sldMk cId="867578656" sldId="276"/>
        </pc:sldMkLst>
        <pc:spChg chg="mod">
          <ac:chgData name="Partanen Nina Heidi Johanna" userId="aba19fd9-1393-410c-8e5a-dcefa935a530" providerId="ADAL" clId="{3AA484D5-28F7-4759-8D95-3F4DDE064DEB}" dt="2026-05-20T07:10:52.155" v="1" actId="6549"/>
          <ac:spMkLst>
            <pc:docMk/>
            <pc:sldMk cId="867578656" sldId="276"/>
            <ac:spMk id="3" creationId="{1C0B5A98-8FAA-BBA8-76C7-E4142956DA69}"/>
          </ac:spMkLst>
        </pc:spChg>
      </pc:sldChg>
      <pc:sldChg chg="addSp delSp modSp add mod">
        <pc:chgData name="Partanen Nina Heidi Johanna" userId="aba19fd9-1393-410c-8e5a-dcefa935a530" providerId="ADAL" clId="{3AA484D5-28F7-4759-8D95-3F4DDE064DEB}" dt="2026-05-20T08:15:18.212" v="471" actId="14100"/>
        <pc:sldMkLst>
          <pc:docMk/>
          <pc:sldMk cId="3875726955" sldId="277"/>
        </pc:sldMkLst>
        <pc:spChg chg="mod">
          <ac:chgData name="Partanen Nina Heidi Johanna" userId="aba19fd9-1393-410c-8e5a-dcefa935a530" providerId="ADAL" clId="{3AA484D5-28F7-4759-8D95-3F4DDE064DEB}" dt="2026-05-20T07:26:15.859" v="124" actId="1076"/>
          <ac:spMkLst>
            <pc:docMk/>
            <pc:sldMk cId="3875726955" sldId="277"/>
            <ac:spMk id="4" creationId="{6F410334-45F4-F9F4-2E0E-4B1CF35691A4}"/>
          </ac:spMkLst>
        </pc:spChg>
        <pc:picChg chg="add mod">
          <ac:chgData name="Partanen Nina Heidi Johanna" userId="aba19fd9-1393-410c-8e5a-dcefa935a530" providerId="ADAL" clId="{3AA484D5-28F7-4759-8D95-3F4DDE064DEB}" dt="2026-05-20T08:15:18.212" v="471" actId="14100"/>
          <ac:picMkLst>
            <pc:docMk/>
            <pc:sldMk cId="3875726955" sldId="277"/>
            <ac:picMk id="3" creationId="{C3BE00E6-D7AB-8243-27CB-9A6FC2654540}"/>
          </ac:picMkLst>
        </pc:picChg>
        <pc:picChg chg="del">
          <ac:chgData name="Partanen Nina Heidi Johanna" userId="aba19fd9-1393-410c-8e5a-dcefa935a530" providerId="ADAL" clId="{3AA484D5-28F7-4759-8D95-3F4DDE064DEB}" dt="2026-05-20T07:25:53.658" v="118" actId="478"/>
          <ac:picMkLst>
            <pc:docMk/>
            <pc:sldMk cId="3875726955" sldId="277"/>
            <ac:picMk id="5" creationId="{7906C644-3977-03F5-6260-661D7080A440}"/>
          </ac:picMkLst>
        </pc:picChg>
      </pc:sldChg>
      <pc:sldChg chg="addSp delSp modSp add mod">
        <pc:chgData name="Partanen Nina Heidi Johanna" userId="aba19fd9-1393-410c-8e5a-dcefa935a530" providerId="ADAL" clId="{3AA484D5-28F7-4759-8D95-3F4DDE064DEB}" dt="2026-05-20T07:42:48.024" v="227" actId="14100"/>
        <pc:sldMkLst>
          <pc:docMk/>
          <pc:sldMk cId="3074212879" sldId="278"/>
        </pc:sldMkLst>
        <pc:spChg chg="add del mod">
          <ac:chgData name="Partanen Nina Heidi Johanna" userId="aba19fd9-1393-410c-8e5a-dcefa935a530" providerId="ADAL" clId="{3AA484D5-28F7-4759-8D95-3F4DDE064DEB}" dt="2026-05-20T07:33:55.310" v="210"/>
          <ac:spMkLst>
            <pc:docMk/>
            <pc:sldMk cId="3074212879" sldId="278"/>
            <ac:spMk id="4" creationId="{F0B2A844-616A-F790-65BC-9F3147433E04}"/>
          </ac:spMkLst>
        </pc:spChg>
        <pc:spChg chg="add del mod">
          <ac:chgData name="Partanen Nina Heidi Johanna" userId="aba19fd9-1393-410c-8e5a-dcefa935a530" providerId="ADAL" clId="{3AA484D5-28F7-4759-8D95-3F4DDE064DEB}" dt="2026-05-20T07:35:31.460" v="219"/>
          <ac:spMkLst>
            <pc:docMk/>
            <pc:sldMk cId="3074212879" sldId="278"/>
            <ac:spMk id="9" creationId="{D90BC067-ACE8-EC99-1E28-1BEDF4D7181F}"/>
          </ac:spMkLst>
        </pc:spChg>
        <pc:spChg chg="add del mod">
          <ac:chgData name="Partanen Nina Heidi Johanna" userId="aba19fd9-1393-410c-8e5a-dcefa935a530" providerId="ADAL" clId="{3AA484D5-28F7-4759-8D95-3F4DDE064DEB}" dt="2026-05-20T07:42:42.993" v="225"/>
          <ac:spMkLst>
            <pc:docMk/>
            <pc:sldMk cId="3074212879" sldId="278"/>
            <ac:spMk id="13" creationId="{893D2E87-7589-91E4-906F-96D47BD62625}"/>
          </ac:spMkLst>
        </pc:spChg>
        <pc:picChg chg="add del mod ord">
          <ac:chgData name="Partanen Nina Heidi Johanna" userId="aba19fd9-1393-410c-8e5a-dcefa935a530" providerId="ADAL" clId="{3AA484D5-28F7-4759-8D95-3F4DDE064DEB}" dt="2026-05-20T07:35:12.211" v="214" actId="478"/>
          <ac:picMkLst>
            <pc:docMk/>
            <pc:sldMk cId="3074212879" sldId="278"/>
            <ac:picMk id="6" creationId="{B8FE7498-4404-3EEC-10CF-E5DD7FFDECA5}"/>
          </ac:picMkLst>
        </pc:picChg>
        <pc:picChg chg="del">
          <ac:chgData name="Partanen Nina Heidi Johanna" userId="aba19fd9-1393-410c-8e5a-dcefa935a530" providerId="ADAL" clId="{3AA484D5-28F7-4759-8D95-3F4DDE064DEB}" dt="2026-05-20T07:33:53.620" v="208" actId="478"/>
          <ac:picMkLst>
            <pc:docMk/>
            <pc:sldMk cId="3074212879" sldId="278"/>
            <ac:picMk id="7" creationId="{C3BBBD21-8458-7C48-459A-0F093482F342}"/>
          </ac:picMkLst>
        </pc:picChg>
        <pc:picChg chg="add del mod ord">
          <ac:chgData name="Partanen Nina Heidi Johanna" userId="aba19fd9-1393-410c-8e5a-dcefa935a530" providerId="ADAL" clId="{3AA484D5-28F7-4759-8D95-3F4DDE064DEB}" dt="2026-05-20T07:42:18.085" v="223" actId="478"/>
          <ac:picMkLst>
            <pc:docMk/>
            <pc:sldMk cId="3074212879" sldId="278"/>
            <ac:picMk id="11" creationId="{DC2BE1C6-C274-1D92-A04B-6F30C21AC1D9}"/>
          </ac:picMkLst>
        </pc:picChg>
        <pc:picChg chg="add mod ord">
          <ac:chgData name="Partanen Nina Heidi Johanna" userId="aba19fd9-1393-410c-8e5a-dcefa935a530" providerId="ADAL" clId="{3AA484D5-28F7-4759-8D95-3F4DDE064DEB}" dt="2026-05-20T07:42:48.024" v="227" actId="14100"/>
          <ac:picMkLst>
            <pc:docMk/>
            <pc:sldMk cId="3074212879" sldId="278"/>
            <ac:picMk id="15" creationId="{397F96B3-2D8C-205A-8B2D-AF5F47007C54}"/>
          </ac:picMkLst>
        </pc:picChg>
      </pc:sldChg>
      <pc:sldChg chg="add">
        <pc:chgData name="Partanen Nina Heidi Johanna" userId="aba19fd9-1393-410c-8e5a-dcefa935a530" providerId="ADAL" clId="{3AA484D5-28F7-4759-8D95-3F4DDE064DEB}" dt="2026-05-20T07:42:13.544" v="222" actId="2890"/>
        <pc:sldMkLst>
          <pc:docMk/>
          <pc:sldMk cId="136147244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04D1C-20A0-4AB8-80E8-0104F9C45CFC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FD0A3-7D1F-4221-8C83-B515C759C56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78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Huomio: Edelliseen lukuvuoteen verrattuna opiskeluun käytetty aika hieman laskenut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FD0A3-7D1F-4221-8C83-B515C759C56A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8791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11876-C2C1-8075-D064-E30962118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BF6CF0B-7DD2-A667-8680-42F57D8BC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BCFBF6AE-6D6E-3B39-F238-E535FF706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Huomio: Edelliseen lukuvuoteen verrattuna opiskeluun käytetty aika hieman laskenut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18B00AB-1AE6-61BC-1149-E0D9A4C673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FD0A3-7D1F-4221-8C83-B515C759C56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8134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Aika, jolloin mennään nukkumaan on myöhäisempi kuin edellisenä lukuvuonna.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FD0A3-7D1F-4221-8C83-B515C759C56A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3273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540D5-23A8-57FD-D839-A8F24D86A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B4586A9B-6055-CE43-0804-CB3D634E1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6856658-33C7-EDC0-F2E2-B8E8A329B7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Aika, jolloin mennään nukkumaan on myöhäisempi kuin edellisenä lukuvuonna.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FD35841-8BCC-78E7-FC8E-668F93D65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FD0A3-7D1F-4221-8C83-B515C759C56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8290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7FEC4-2A14-F1B7-1F57-210059057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CFE9266-7346-600E-8441-8573F749B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8C8E075-7F64-9075-205B-8D6D3177C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Aika, jolloin mennään nukkumaan on myöhäisempi kuin edellisenä lukuvuonna.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F7E54D4-485A-FF8A-7A0B-8C10A3EEBB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FD0A3-7D1F-4221-8C83-B515C759C56A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0794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Älylaitteiden käyttöaika on kasvanut. Huomioitava, että kaikki aika ei mene someen (sarjojen katselu, lehden luku)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FD0A3-7D1F-4221-8C83-B515C759C56A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9963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Toipumisaika urheiluvammasta on kasvanut merkittävästi.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FD0A3-7D1F-4221-8C83-B515C759C56A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6323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8D20B3-ECF1-D4CE-E94B-155B2FC97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A3AA346-D7A5-6A99-6213-9BB96AB56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9B7429-0129-CAD9-E2DB-103E5AF51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3409FF4-340E-212A-6BFB-7BD092E1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37AD4F8-E21C-E3EC-017D-45B5F5EF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4086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D3026E-1CDF-A4F4-8AFC-1619C71E3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3D60C9-49F6-2A6B-F43D-4994D514F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7A56669-F8C7-BE98-06B7-002A00017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21E631-0CDB-D02A-D2E9-51B93E4A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A4706DE-508E-6C9E-36AA-94D438FC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319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15215C-32FB-F4F6-9DD6-FAB0320A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D1B7754-7F2E-77CB-4CCA-5004B3D3C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39940CE-1393-4AFE-96A8-5DAB181F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DF898-2396-4EE3-FFD9-0391DD813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AC9EC0F-DE8B-5810-6FD8-FF02F849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240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44B96B-FE79-3305-5ECE-4145BDBE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C207D2-9078-74C7-B7D9-F83AF9A480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6A091DB-90A5-F99A-35DC-C202480C1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CCF84A8-70DB-16C9-6DCE-89A1BA138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36C7C9C-5ECF-8898-EA6F-AC48D02C3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AF1CA96-8C43-AA86-8EB3-C32C1BAA1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4512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1565C3-70B0-07BF-D106-401A144C4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3D69933-4F2C-3652-6958-D351FA5BE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8A9EB79-4F93-601A-FB59-AC2E33FCD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86D5717-468E-0EF1-8BBC-EBAFEF463D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82C5231-65B5-770F-7317-B570BCDF3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2680C4A-DF2F-6BCB-8BAA-1BBEDCD4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86205D7-6E3E-712E-E3BF-5C8D92E7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04D9522-9123-BF7E-0F6E-5DFD77111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570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FAC091-9795-9713-DCE9-DF125974F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1E6DF55-A22E-7F76-904E-DC0960CED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CD15165-DFA5-A603-8A51-A91B0B2B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283D4D-256A-FC4A-5EB2-94C7A9B8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1860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ED49ACA-9D57-4D3B-6099-0314799D7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0BDE7FA-C5F1-E7D1-3F25-B071D9226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4FE5735-A6C7-2AB4-5B86-316ABDF72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854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961FCC-1BC6-CA5C-BBA5-7286CCBEF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C61800-D37A-D0E6-60E0-117ED6B9A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E6DEFEB-B9DC-1EF4-5AE4-5CD2BFB59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4974D87-8501-0B7D-B2FF-FD526AC6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035D02A-B510-BFB2-2B5C-EDC09CE9A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8F6B1B-6B14-D1A0-AD05-ED0584E5C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476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4B888-EFDB-83FA-59EA-19B73B90A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6DEB8CE-D1D4-FDCD-186A-0345ECAA3F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D7BBC52-263E-B0BA-2933-283CED787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60B3D0E-E9AD-4E96-0077-184B27BDC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CCEBA83-B0C8-9849-0E40-55595E45E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1E46145-DD45-4386-A82F-6B36D9FD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550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12DE84-2261-DCA8-CE2C-59FC450A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54472C2-2A14-0AF0-FAB1-54A19F2B4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7053C37-9E9F-A048-B185-8A67C460A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D6E7C8-9797-F6D7-0D81-CFBE97EC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2427DD-305D-0E1F-5ADF-272C41B6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32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257D90C-E98A-6BA2-E9C0-EBDCA9B8E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9EAC5EF-6A9E-478B-C24A-51655A8B9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4BB0AB-9AFE-CEA0-7E31-ADA27D006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6CC7B3-296A-5E5A-740B-DCCC6C55E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13F364C-A03D-2677-D45A-4ED5FA663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153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40D5529-F5A2-A950-C43D-574BC33A8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13223A5-6AC8-1B18-EB5E-0A39447CE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E3E92B-CE7F-3406-7E01-C7CF42FD8F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0EF7AF-2B0D-46B7-AA99-07C88481DBD2}" type="datetimeFigureOut">
              <a:rPr lang="fi-FI" smtClean="0"/>
              <a:t>20.5.2026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8B74C2-980C-2B50-333C-F0071F094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7D8A2A-BC7B-BB4D-30DD-E8465F01A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C51963-AF00-4CEF-B759-36749443BA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626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urhea.fi/urhea/tki-toiminta/tiedolla-johtaminen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791FB6-1051-A453-AF4D-0CE87DD9D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803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i-FI" dirty="0">
                <a:solidFill>
                  <a:schemeClr val="bg1"/>
                </a:solidFill>
              </a:rPr>
              <a:t>Valtakunnallisen toisen asteen urheilijakyselyn nostot -Klassikka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807D34B-0317-E7C4-3948-E6D531E1B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77732"/>
            <a:ext cx="9144000" cy="7800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 dirty="0">
                <a:solidFill>
                  <a:schemeClr val="bg1"/>
                </a:solidFill>
              </a:rPr>
              <a:t>Kyselyn tulokset kokonaisuudessaan: </a:t>
            </a:r>
          </a:p>
          <a:p>
            <a:r>
              <a:rPr lang="fi-FI" dirty="0">
                <a:solidFill>
                  <a:schemeClr val="bg1"/>
                </a:solidFill>
                <a:ea typeface="+mn-lt"/>
                <a:cs typeface="+mn-lt"/>
              </a:rPr>
              <a:t>https://urhea.fi/urhea/tki-toiminta/tiedolla-johtaminen/</a:t>
            </a:r>
          </a:p>
        </p:txBody>
      </p:sp>
    </p:spTree>
    <p:extLst>
      <p:ext uri="{BB962C8B-B14F-4D97-AF65-F5344CB8AC3E}">
        <p14:creationId xmlns:p14="http://schemas.microsoft.com/office/powerpoint/2010/main" val="106188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90E4E5-C233-5DFB-36F4-92E77858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61"/>
            <a:ext cx="8616885" cy="1039469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Kyselyn tavoitteet ja taustatiedot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DA729-C4D0-0FCA-EBE7-994530939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185"/>
            <a:ext cx="10515600" cy="38870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Toisen asteen urheilijaopiskelijoiden valtakunnallinen kysely </a:t>
            </a:r>
            <a:r>
              <a:rPr lang="fi-FI">
                <a:solidFill>
                  <a:schemeClr val="bg1"/>
                </a:solidFill>
              </a:rPr>
              <a:t>toteutettiin alkuvuodesta 2026</a:t>
            </a:r>
            <a:endParaRPr lang="fi-FI" dirty="0">
              <a:solidFill>
                <a:schemeClr val="bg1"/>
              </a:solidFill>
            </a:endParaRPr>
          </a:p>
          <a:p>
            <a:r>
              <a:rPr lang="fi-FI" dirty="0">
                <a:solidFill>
                  <a:schemeClr val="bg1"/>
                </a:solidFill>
              </a:rPr>
              <a:t>Kyselyllä kerätään tärkeää tietoa oppilaitosten ja urheiluakatemioiden toiminnan kehittämisen tueksi sekä seurataan valtakunnallisesti nuorten urheilijoiden kaksoisuran toteutumista sekä liikuntakäyttäytymistä</a:t>
            </a:r>
          </a:p>
          <a:p>
            <a:r>
              <a:rPr lang="fi-FI">
                <a:solidFill>
                  <a:schemeClr val="bg1"/>
                </a:solidFill>
              </a:rPr>
              <a:t>Klassikasta kyselyyn vastasi 88 urheilijaa,  kyselyyn vastanneiden kokonaismäärä 3050 urheilijaa</a:t>
            </a:r>
          </a:p>
        </p:txBody>
      </p:sp>
    </p:spTree>
    <p:extLst>
      <p:ext uri="{BB962C8B-B14F-4D97-AF65-F5344CB8AC3E}">
        <p14:creationId xmlns:p14="http://schemas.microsoft.com/office/powerpoint/2010/main" val="877848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1C5067-947C-024E-AABE-726B0E91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9649"/>
            <a:ext cx="10079736" cy="962263"/>
          </a:xfrm>
        </p:spPr>
        <p:txBody>
          <a:bodyPr>
            <a:normAutofit fontScale="90000"/>
          </a:bodyPr>
          <a:lstStyle/>
          <a:p>
            <a:r>
              <a:rPr lang="fi-FI" dirty="0">
                <a:solidFill>
                  <a:schemeClr val="bg1"/>
                </a:solidFill>
              </a:rPr>
              <a:t>Kyselyn tulosten käsittely Kuopiossa sekä toimenpiteet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A7208C-85F8-BF1D-9278-62199881B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3367"/>
            <a:ext cx="10427208" cy="38463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Tuloksista tiedotetaan urheilijoita, huoltajia, valmentajia sekä opettajia</a:t>
            </a:r>
            <a:endParaRPr lang="fi-FI"/>
          </a:p>
          <a:p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293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C5A0C7-3474-F5BF-89BD-3758656DA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14" y="681037"/>
            <a:ext cx="10515600" cy="1325563"/>
          </a:xfrm>
        </p:spPr>
        <p:txBody>
          <a:bodyPr/>
          <a:lstStyle/>
          <a:p>
            <a:r>
              <a:rPr lang="fi-FI" dirty="0">
                <a:solidFill>
                  <a:schemeClr val="bg1"/>
                </a:solidFill>
              </a:rPr>
              <a:t>Joitakin nostoja kyselyn tuloksista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0B5A98-8FAA-BBA8-76C7-E4142956D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1144"/>
            <a:ext cx="10515600" cy="39616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Seuraavissa dioissa on joitakin nostoja kyselyn tuloksista.</a:t>
            </a:r>
          </a:p>
          <a:p>
            <a:pPr marL="0" indent="0">
              <a:buNone/>
            </a:pPr>
            <a:endParaRPr lang="fi-FI" dirty="0">
              <a:solidFill>
                <a:schemeClr val="bg1"/>
              </a:solidFill>
            </a:endParaRPr>
          </a:p>
          <a:p>
            <a:r>
              <a:rPr lang="fi-FI" dirty="0">
                <a:solidFill>
                  <a:schemeClr val="bg1"/>
                </a:solidFill>
              </a:rPr>
              <a:t>Kyselyn tulokset kokonaisuudessaan: </a:t>
            </a:r>
            <a:endParaRPr lang="en-US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i-FI" sz="2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https://urhea.fi/urhea/tki-toiminta/tiedolla-johtaminen/</a:t>
            </a:r>
            <a:endParaRPr lang="en-US" sz="2200" dirty="0">
              <a:solidFill>
                <a:schemeClr val="bg1"/>
              </a:solidFill>
            </a:endParaRPr>
          </a:p>
          <a:p>
            <a:pPr marL="263525" indent="0">
              <a:buNone/>
            </a:pPr>
            <a:endParaRPr lang="fi-FI" dirty="0">
              <a:solidFill>
                <a:schemeClr val="bg1"/>
              </a:solidFill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67578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861847-EC97-E0BE-82B5-51A792A3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54" y="404149"/>
            <a:ext cx="2808249" cy="671938"/>
          </a:xfrm>
        </p:spPr>
        <p:txBody>
          <a:bodyPr>
            <a:normAutofit/>
          </a:bodyPr>
          <a:lstStyle/>
          <a:p>
            <a:r>
              <a:rPr lang="fi-FI" sz="2000" dirty="0">
                <a:solidFill>
                  <a:schemeClr val="bg1"/>
                </a:solidFill>
              </a:rPr>
              <a:t>Kaksoisura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025EE874-13E8-B518-B93D-BF678C796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91" y="1178560"/>
            <a:ext cx="10815306" cy="440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3A451DEB-965E-5814-BE9E-EE2455B5127C}"/>
              </a:ext>
            </a:extLst>
          </p:cNvPr>
          <p:cNvSpPr txBox="1">
            <a:spLocks/>
          </p:cNvSpPr>
          <p:nvPr/>
        </p:nvSpPr>
        <p:spPr>
          <a:xfrm>
            <a:off x="488575" y="525739"/>
            <a:ext cx="2808249" cy="3805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000" dirty="0">
                <a:solidFill>
                  <a:schemeClr val="bg1"/>
                </a:solidFill>
              </a:rPr>
              <a:t>Kaksoisura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98A8FC6-0274-5FCE-E311-7563D454D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90" y="1183926"/>
            <a:ext cx="10946516" cy="440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18BA0-8591-C16F-58E2-976929AD7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6F410334-45F4-F9F4-2E0E-4B1CF35691A4}"/>
              </a:ext>
            </a:extLst>
          </p:cNvPr>
          <p:cNvSpPr txBox="1">
            <a:spLocks/>
          </p:cNvSpPr>
          <p:nvPr/>
        </p:nvSpPr>
        <p:spPr>
          <a:xfrm>
            <a:off x="591859" y="703160"/>
            <a:ext cx="2808249" cy="3805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2000" dirty="0">
                <a:solidFill>
                  <a:schemeClr val="bg1"/>
                </a:solidFill>
              </a:rPr>
              <a:t>Hyvinvointi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3BE00E6-D7AB-8243-27CB-9A6FC2654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59" y="1486738"/>
            <a:ext cx="10312702" cy="413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2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80E78D-113F-8DD1-1CD2-8DA2F8E27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92445"/>
            <a:ext cx="2781693" cy="483287"/>
          </a:xfrm>
        </p:spPr>
        <p:txBody>
          <a:bodyPr>
            <a:normAutofit/>
          </a:bodyPr>
          <a:lstStyle/>
          <a:p>
            <a:r>
              <a:rPr lang="en-US" sz="2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Hyvinvointi</a:t>
            </a:r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unirytmi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EC06C9F8-37AE-4686-9728-1851D1335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75732"/>
            <a:ext cx="9898067" cy="513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61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36EB2-43AB-70FB-9640-B63172109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73E70C-BB53-BDCE-6624-6FDCD4C0F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92445"/>
            <a:ext cx="2781693" cy="483287"/>
          </a:xfrm>
        </p:spPr>
        <p:txBody>
          <a:bodyPr>
            <a:normAutofit/>
          </a:bodyPr>
          <a:lstStyle/>
          <a:p>
            <a:r>
              <a:rPr lang="en-US" sz="2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Hyvinvointi</a:t>
            </a:r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unirytmi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15" name="Sisällön paikkamerkki 14">
            <a:extLst>
              <a:ext uri="{FF2B5EF4-FFF2-40B4-BE49-F238E27FC236}">
                <a16:creationId xmlns:a16="http://schemas.microsoft.com/office/drawing/2014/main" id="{397F96B3-2D8C-205A-8B2D-AF5F47007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39" y="1007488"/>
            <a:ext cx="8434388" cy="46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12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1AEF6-09D7-815F-B5AA-00F716599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AA3D2B-06AD-AE9B-1D55-CFE8CCB08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92445"/>
            <a:ext cx="2781693" cy="483287"/>
          </a:xfrm>
        </p:spPr>
        <p:txBody>
          <a:bodyPr>
            <a:normAutofit/>
          </a:bodyPr>
          <a:lstStyle/>
          <a:p>
            <a:r>
              <a:rPr lang="en-US" sz="2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Hyvinvointi</a:t>
            </a:r>
            <a:r>
              <a:rPr lang="en-US" sz="2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unirytmi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11" name="Sisällön paikkamerkki 10">
            <a:extLst>
              <a:ext uri="{FF2B5EF4-FFF2-40B4-BE49-F238E27FC236}">
                <a16:creationId xmlns:a16="http://schemas.microsoft.com/office/drawing/2014/main" id="{830F4D2E-B0A2-6653-74FC-80C9F9F67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0" y="1050660"/>
            <a:ext cx="8061442" cy="44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7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2D00F7D7-65C4-6BCD-F879-2FF701456E53}"/>
              </a:ext>
            </a:extLst>
          </p:cNvPr>
          <p:cNvSpPr txBox="1">
            <a:spLocks/>
          </p:cNvSpPr>
          <p:nvPr/>
        </p:nvSpPr>
        <p:spPr>
          <a:xfrm>
            <a:off x="390427" y="449844"/>
            <a:ext cx="2781693" cy="4832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Hyvinvointi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unirytmi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C6F5666-4A56-3199-7EAF-430CDB8C5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6" y="1192439"/>
            <a:ext cx="10134948" cy="414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09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B43C1BE6-8F85-C72F-1CC5-B44A8DF70A62}"/>
              </a:ext>
            </a:extLst>
          </p:cNvPr>
          <p:cNvSpPr txBox="1">
            <a:spLocks/>
          </p:cNvSpPr>
          <p:nvPr/>
        </p:nvSpPr>
        <p:spPr>
          <a:xfrm>
            <a:off x="323517" y="544112"/>
            <a:ext cx="3588186" cy="6299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Hyvinvointi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koulussa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jaksaminen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E0A6BF0-3E70-EA01-7360-6FDE7610A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90" y="1174038"/>
            <a:ext cx="10372976" cy="38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97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CD54643B-08BC-0120-9F5B-6F12E83DEDF4}"/>
              </a:ext>
            </a:extLst>
          </p:cNvPr>
          <p:cNvSpPr txBox="1">
            <a:spLocks/>
          </p:cNvSpPr>
          <p:nvPr/>
        </p:nvSpPr>
        <p:spPr>
          <a:xfrm>
            <a:off x="390426" y="581819"/>
            <a:ext cx="3996747" cy="6396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Hyvinvointi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urheilussa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jaksaminen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E1601585-3A0C-7576-85A8-4C7A62D33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68" y="1221473"/>
            <a:ext cx="10718042" cy="401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02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EBBD27DD-7B26-2041-B3C4-7543B5F48C26}"/>
              </a:ext>
            </a:extLst>
          </p:cNvPr>
          <p:cNvSpPr txBox="1">
            <a:spLocks/>
          </p:cNvSpPr>
          <p:nvPr/>
        </p:nvSpPr>
        <p:spPr>
          <a:xfrm>
            <a:off x="390427" y="457666"/>
            <a:ext cx="3323734" cy="4832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Hyvinvointi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älylaitteet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21041FCE-BE27-AF55-74A4-78FB83DD6C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60" y="1450566"/>
            <a:ext cx="10131549" cy="434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99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6881151C-2351-441E-747E-F786F94AAFE8}"/>
              </a:ext>
            </a:extLst>
          </p:cNvPr>
          <p:cNvSpPr txBox="1">
            <a:spLocks/>
          </p:cNvSpPr>
          <p:nvPr/>
        </p:nvSpPr>
        <p:spPr>
          <a:xfrm>
            <a:off x="439817" y="529549"/>
            <a:ext cx="2605692" cy="4832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Hyvinvointi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väittämät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DAC5520-1BC1-2D87-73F2-9C301AC95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4" y="1957727"/>
            <a:ext cx="10836223" cy="437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47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92A0725E-004D-15D0-B32E-DD6A4AEF752B}"/>
              </a:ext>
            </a:extLst>
          </p:cNvPr>
          <p:cNvSpPr txBox="1">
            <a:spLocks/>
          </p:cNvSpPr>
          <p:nvPr/>
        </p:nvSpPr>
        <p:spPr>
          <a:xfrm>
            <a:off x="312606" y="482070"/>
            <a:ext cx="2605692" cy="4832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Valmennus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seuranta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6374C49F-7E77-8FC9-1428-F7F0D4FE1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62" y="1134774"/>
            <a:ext cx="10579744" cy="425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28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CDF049CA-63AE-73EE-636E-103CA756DDCD}"/>
              </a:ext>
            </a:extLst>
          </p:cNvPr>
          <p:cNvSpPr txBox="1">
            <a:spLocks/>
          </p:cNvSpPr>
          <p:nvPr/>
        </p:nvSpPr>
        <p:spPr>
          <a:xfrm>
            <a:off x="258452" y="508847"/>
            <a:ext cx="3323734" cy="4832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Urheiluvammat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C53E5344-ABAE-488C-408C-0B28EDC9F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65" y="1177945"/>
            <a:ext cx="9744513" cy="401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72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56098-7B34-650B-8F3F-ACA015CBA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A1FA4E02-0ED4-62BB-72ED-61740C8FF52D}"/>
              </a:ext>
            </a:extLst>
          </p:cNvPr>
          <p:cNvSpPr txBox="1">
            <a:spLocks/>
          </p:cNvSpPr>
          <p:nvPr/>
        </p:nvSpPr>
        <p:spPr>
          <a:xfrm>
            <a:off x="324440" y="452286"/>
            <a:ext cx="3323734" cy="48328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chemeClr val="bg1"/>
                </a:solidFill>
              </a:rPr>
              <a:t>Urheiluvammat</a:t>
            </a:r>
            <a:endParaRPr lang="fi-FI" sz="2000" dirty="0">
              <a:solidFill>
                <a:schemeClr val="bg1"/>
              </a:solidFill>
            </a:endParaRP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B0897595-00DF-6B24-7989-C64C264E1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7" y="1003175"/>
            <a:ext cx="11215671" cy="45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99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27a13c-ef09-4a0f-8cbe-4e2af6772358">
      <Terms xmlns="http://schemas.microsoft.com/office/infopath/2007/PartnerControls"/>
    </lcf76f155ced4ddcb4097134ff3c332f>
    <TaxCatchAll xmlns="4f896113-b1cf-45ed-8d3e-e7517c8d904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3A93D3577CC294CADE844B2B7014311" ma:contentTypeVersion="19" ma:contentTypeDescription="Luo uusi asiakirja." ma:contentTypeScope="" ma:versionID="02920e5edd9113f20fca8239ec6a1e4d">
  <xsd:schema xmlns:xsd="http://www.w3.org/2001/XMLSchema" xmlns:xs="http://www.w3.org/2001/XMLSchema" xmlns:p="http://schemas.microsoft.com/office/2006/metadata/properties" xmlns:ns2="c227a13c-ef09-4a0f-8cbe-4e2af6772358" xmlns:ns3="4f896113-b1cf-45ed-8d3e-e7517c8d9043" targetNamespace="http://schemas.microsoft.com/office/2006/metadata/properties" ma:root="true" ma:fieldsID="4e2c34bf5a1bca2d5918f6b092266531" ns2:_="" ns3:_="">
    <xsd:import namespace="c227a13c-ef09-4a0f-8cbe-4e2af6772358"/>
    <xsd:import namespace="4f896113-b1cf-45ed-8d3e-e7517c8d90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27a13c-ef09-4a0f-8cbe-4e2af67723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2ca23e9f-5bb7-45a7-a786-b66e23a87c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96113-b1cf-45ed-8d3e-e7517c8d90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a8f7e4e-8af6-4029-bcf5-c94bbc66a14a}" ma:internalName="TaxCatchAll" ma:showField="CatchAllData" ma:web="4f896113-b1cf-45ed-8d3e-e7517c8d90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E65921-6903-4769-95B4-2093E0EA62E9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c227a13c-ef09-4a0f-8cbe-4e2af6772358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4f896113-b1cf-45ed-8d3e-e7517c8d904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8F36D14-DBEE-4331-876D-89CBB42404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27a13c-ef09-4a0f-8cbe-4e2af6772358"/>
    <ds:schemaRef ds:uri="4f896113-b1cf-45ed-8d3e-e7517c8d90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107777-DD04-4889-8317-CA2E426BF4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228</Words>
  <Application>Microsoft Office PowerPoint</Application>
  <PresentationFormat>Laajakuva</PresentationFormat>
  <Paragraphs>42</Paragraphs>
  <Slides>18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Office-teema</vt:lpstr>
      <vt:lpstr>Valtakunnallisen toisen asteen urheilijakyselyn nostot -Klassikka</vt:lpstr>
      <vt:lpstr>Kyselyn tavoitteet ja taustatiedot</vt:lpstr>
      <vt:lpstr>Kyselyn tulosten käsittely Kuopiossa sekä toimenpiteet</vt:lpstr>
      <vt:lpstr>Joitakin nostoja kyselyn tuloksista</vt:lpstr>
      <vt:lpstr>Kaksoisura</vt:lpstr>
      <vt:lpstr>PowerPoint-esitys</vt:lpstr>
      <vt:lpstr>PowerPoint-esitys</vt:lpstr>
      <vt:lpstr>Hyvinvointi, unirytmi</vt:lpstr>
      <vt:lpstr>Hyvinvointi, unirytmi</vt:lpstr>
      <vt:lpstr>Hyvinvointi, unirytmi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Partanen Nina Heidi Johanna</dc:creator>
  <cp:lastModifiedBy>Partanen Nina Heidi Johanna</cp:lastModifiedBy>
  <cp:revision>14</cp:revision>
  <dcterms:created xsi:type="dcterms:W3CDTF">2025-05-23T09:42:17Z</dcterms:created>
  <dcterms:modified xsi:type="dcterms:W3CDTF">2026-05-20T08:16:48Z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0x01010073A93D3577CC294CADE844B2B7014311</vt:lpwstr>
  </property>
  <property fmtid="{D5CDD505-2E9C-101B-9397-08002B2CF9AE}" pid="3" name="MediaServiceImageTags">
    <vt:lpwstr/>
  </property>
</Properties>
</file>