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7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F31F5E-7C4B-C805-545B-A0412B9A4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AD18BCF-DFBA-D0B8-5F08-A19F37BFF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70ED44-D7CE-C849-A8C9-57F9421C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3D0479-25E7-6D44-EC74-12B2C73E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8BC76FC-4839-24CE-FA56-46804C5D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830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0A8836-FE75-F4F1-B3F7-99A45D88B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A73BCA6-FD9B-F86C-4B8D-39D2927A8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5E66F77-DF75-741E-74C3-BDB38E6F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BEF4BD8-EEE5-502E-542C-A8B56DF4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DD2D81-65B2-7D18-E21F-5C00CA1B7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86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7BE8E4D-86CD-866E-C608-5481E42ED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94F9E60-35E0-9968-B199-27FE9B3E5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86B15B-9727-86E8-0667-C6069F25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3BACC8-D424-2F25-88F8-F1532EE2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6B97E5-20D3-BC26-1B9C-E915588B8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331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2554DD-DF0E-34D8-FF70-F5E3178E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354771-A5E7-38FA-4CB8-E3ACE4DA1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1593C8-A9D7-82CB-0D48-339C295C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06B7F9-68EA-4381-12A1-65756706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E19D71-BE91-B494-4271-D27BFEFE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06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CB748C-3D34-21C7-63F9-C8A5D34D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7C654E-080C-27A0-3FFA-BD1FF75B1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36B1F5-7623-416E-4A37-C902438E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9E7CDBD-7CC5-678E-6AB6-DE4F638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4BDF96-097D-FC65-08E5-1E413581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222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24AC02-D1E3-F1F4-23C1-A5B98CFB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3189A9-4678-9D9C-1F6E-0F3F5281B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415962-3C72-E0D9-50E7-BE3EE359D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F275E4E-82E6-1D55-8367-6CE7E0AB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8C6E2B9-D504-2CD4-9E4C-86B62091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7F1C15-E6A0-8213-6E7C-A7D37E22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40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63A210-EE40-0870-5421-29AF2B8E7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C854FD2-62E4-2D25-909C-AD3339FB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05F90B6-6202-6CB8-05C1-A9210B65B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E27D7A8-F591-9266-CD67-D0A9C6B5B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FEB116-3A6B-EF0F-C67F-DC896B9874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0BD50BF-8DCC-3E62-8EBF-CD10AB47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A43E1F2-1311-CBE7-D60D-66C04B03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888D0BA-4EA7-D283-BC92-D25219521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244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D11651-4121-2DE9-6714-40DEF165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975973D-31A4-FC02-7C10-E2A570F7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8B6244D-8685-6985-1C2C-6E9C068D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1ACFD5B-8658-1E8E-E627-E69305039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155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80359AD-5701-0872-CA2F-B10056E8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53D0C0E-95BF-D185-586A-452F63E84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1B9F235-59A5-E83E-E6F7-ED4D408DA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912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C0C06C-0D68-1B4F-512C-8BBCA4A4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22A1FA-2A81-61D3-8C22-882C7EA4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F1F7D1D-5DD7-8E55-E709-E9C1D6789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FB69129-9599-6D24-640B-DDF83387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4F10370-F6A6-FABB-4CBB-8E244EC0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FB51CEA-ECF6-21C3-3039-98097C1A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8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B2316-7F52-4E08-FC93-F75565B81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649CA00-EC68-D1DE-98EC-B01A78FC29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7E868E5-745D-1588-D9D8-F8415D7AD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5C62EE-D92F-4F9D-3C9F-9C5BCAA0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49D4682-5CF1-9CEF-9CC4-5164C2EA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A3C8C02-43B8-5866-3754-96AF6DFA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433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0ED93A5-5C67-0D0A-72F2-D0FB76C6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83D407-8B5A-06C7-8EA7-4689A3BBB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2194DE-FEFB-23AA-DA00-87625647A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326F95-9D29-4350-BC1D-0E13804A85CA}" type="datetimeFigureOut">
              <a:rPr lang="fi-FI" smtClean="0"/>
              <a:t>12.1.2026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04C293-97DC-924C-36D0-D93D4DA47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1D5750A-6C4A-5895-A6D3-E4E15F818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343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0182F1-C08F-A8E3-3FAF-3E1D9921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1"/>
            <a:ext cx="10515600" cy="1325563"/>
          </a:xfrm>
        </p:spPr>
        <p:txBody>
          <a:bodyPr/>
          <a:lstStyle/>
          <a:p>
            <a:r>
              <a:rPr lang="fi-FI"/>
              <a:t>Työelämäviikko 2026 </a:t>
            </a:r>
            <a:r>
              <a:rPr lang="fi-FI" sz="2000"/>
              <a:t>(1. Opintovuosi)</a:t>
            </a:r>
          </a:p>
        </p:txBody>
      </p:sp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C9EB0C1A-2B09-CAF6-3A97-0A86EB6DB3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527" y="1072816"/>
          <a:ext cx="11357264" cy="569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662862058"/>
                    </a:ext>
                  </a:extLst>
                </a:gridCol>
                <a:gridCol w="2697722">
                  <a:extLst>
                    <a:ext uri="{9D8B030D-6E8A-4147-A177-3AD203B41FA5}">
                      <a16:colId xmlns:a16="http://schemas.microsoft.com/office/drawing/2014/main" val="3286296242"/>
                    </a:ext>
                  </a:extLst>
                </a:gridCol>
                <a:gridCol w="2604052">
                  <a:extLst>
                    <a:ext uri="{9D8B030D-6E8A-4147-A177-3AD203B41FA5}">
                      <a16:colId xmlns:a16="http://schemas.microsoft.com/office/drawing/2014/main" val="222260524"/>
                    </a:ext>
                  </a:extLst>
                </a:gridCol>
                <a:gridCol w="2175127">
                  <a:extLst>
                    <a:ext uri="{9D8B030D-6E8A-4147-A177-3AD203B41FA5}">
                      <a16:colId xmlns:a16="http://schemas.microsoft.com/office/drawing/2014/main" val="524283603"/>
                    </a:ext>
                  </a:extLst>
                </a:gridCol>
                <a:gridCol w="1914944">
                  <a:extLst>
                    <a:ext uri="{9D8B030D-6E8A-4147-A177-3AD203B41FA5}">
                      <a16:colId xmlns:a16="http://schemas.microsoft.com/office/drawing/2014/main" val="358656568"/>
                    </a:ext>
                  </a:extLst>
                </a:gridCol>
                <a:gridCol w="1757139">
                  <a:extLst>
                    <a:ext uri="{9D8B030D-6E8A-4147-A177-3AD203B41FA5}">
                      <a16:colId xmlns:a16="http://schemas.microsoft.com/office/drawing/2014/main" val="1878570012"/>
                    </a:ext>
                  </a:extLst>
                </a:gridCol>
              </a:tblGrid>
              <a:tr h="1002659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Ma 13.4.</a:t>
                      </a:r>
                    </a:p>
                    <a:p>
                      <a:endParaRPr lang="fi-FI" sz="1300"/>
                    </a:p>
                    <a:p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TYÖELÄMÄÄN TUTUSTUMINEN </a:t>
                      </a:r>
                      <a:endParaRPr lang="fi-FI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Ti 14.4.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 dirty="0"/>
                        <a:t>TYÖELÄMÄÄN TUTUSTUMINEN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Ke 15.4.</a:t>
                      </a:r>
                    </a:p>
                    <a:p>
                      <a:endParaRPr lang="fi-FI" sz="1300"/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TYÖELÄMÄTAIDOT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OMALLA LUKIOLLA</a:t>
                      </a:r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To 16.4.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 dirty="0"/>
                        <a:t>INNOVAATIOPÄIVÄ OMALLA LUKIOLLA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Pe 17.4.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 dirty="0"/>
                        <a:t>INNOVAATIOPÄIVÄ OMALLA LUKIOLLA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821218"/>
                  </a:ext>
                </a:extLst>
              </a:tr>
              <a:tr h="2228850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Itse hankittu työpaikka/ Lukion </a:t>
                      </a:r>
                      <a:r>
                        <a:rPr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järjestämäohjattu</a:t>
                      </a: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toteutus</a:t>
                      </a:r>
                      <a:endParaRPr lang="fi-FI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klo 9.00 – </a:t>
                      </a:r>
                      <a:r>
                        <a:rPr lang="fi-FI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14.30</a:t>
                      </a:r>
                      <a:endParaRPr kumimoji="0" lang="fi-FI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i-FI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 dirty="0"/>
                        <a:t>Itse hankittu työpaikka/ Lukion järjestämä ohjattu </a:t>
                      </a:r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toteutus</a:t>
                      </a:r>
                      <a:endParaRPr lang="en-US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klo 9.00 – 14.30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fi-FI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 dirty="0"/>
                        <a:t>Klo 9.00 – 15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 dirty="0">
                          <a:latin typeface="Aptos"/>
                        </a:rPr>
                        <a:t>TET-purku 9 – 9.45: kokemuksia työelämään tutustumisesta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 dirty="0">
                          <a:latin typeface="Aptos"/>
                        </a:rPr>
                        <a:t>10.00 NYT-terveiset </a:t>
                      </a:r>
                      <a:r>
                        <a:rPr lang="fi-FI" sz="1200" b="0" i="0" u="none" strike="noStrike" noProof="0" dirty="0" err="1">
                          <a:latin typeface="Aptos"/>
                        </a:rPr>
                        <a:t>NYT:in</a:t>
                      </a:r>
                      <a:r>
                        <a:rPr lang="fi-FI" sz="1200" b="0" i="0" u="none" strike="noStrike" noProof="0" dirty="0">
                          <a:latin typeface="Aptos"/>
                        </a:rPr>
                        <a:t> edustajat Jere Ronkainen ja Riikka </a:t>
                      </a:r>
                      <a:endParaRPr lang="fi-FI" dirty="0"/>
                    </a:p>
                    <a:p>
                      <a:pPr lvl="0">
                        <a:buNone/>
                      </a:pPr>
                      <a:endParaRPr lang="fi-FI" sz="1300"/>
                    </a:p>
                    <a:p>
                      <a:r>
                        <a:rPr lang="fi-FI" sz="1300" dirty="0"/>
                        <a:t>Työelämätaidot-tehtäväpaketti</a:t>
                      </a:r>
                    </a:p>
                    <a:p>
                      <a:pPr lvl="0">
                        <a:buNone/>
                      </a:pP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Aloitus </a:t>
                      </a:r>
                      <a:r>
                        <a:rPr lang="fi-FI" sz="1300" b="1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klo 9</a:t>
                      </a:r>
                      <a:endParaRPr lang="fi-FI" sz="13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dirty="0"/>
                        <a:t>Innostuspuhe NYT-lähettiläs klo 9 – 9.20</a:t>
                      </a:r>
                    </a:p>
                    <a:p>
                      <a:pPr lvl="0">
                        <a:buNone/>
                      </a:pPr>
                      <a:endParaRPr lang="fi-FI" sz="1300" b="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dirty="0"/>
                        <a:t>Innovaatioleirin aloitus</a:t>
                      </a:r>
                      <a:r>
                        <a:rPr lang="fi-FI" sz="1300" b="0" dirty="0">
                          <a:solidFill>
                            <a:srgbClr val="FF0000"/>
                          </a:solidFill>
                        </a:rPr>
                        <a:t> +</a:t>
                      </a:r>
                      <a:r>
                        <a:rPr lang="fi-FI" sz="1300" b="0" dirty="0"/>
                        <a:t> </a:t>
                      </a:r>
                      <a:r>
                        <a:rPr lang="fi-FI" sz="1300" b="0" err="1"/>
                        <a:t>tiimiytyminen</a:t>
                      </a:r>
                      <a:r>
                        <a:rPr lang="fi-FI" sz="1300" b="0" dirty="0"/>
                        <a:t>, haasteen valinta; </a:t>
                      </a:r>
                      <a:r>
                        <a:rPr lang="fi-FI" sz="1300" b="0" err="1"/>
                        <a:t>yTiimi</a:t>
                      </a:r>
                      <a:endParaRPr lang="fi-FI" sz="13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Aloitus klo 9.00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Innostuspuhe: Matti Laitinen 20 – 30 min</a:t>
                      </a:r>
                      <a:endParaRPr lang="fi-FI" b="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dirty="0"/>
                        <a:t>Ratkaisun tiivistäminen, </a:t>
                      </a:r>
                      <a:r>
                        <a:rPr lang="fi-FI" sz="1300" b="0" dirty="0" err="1"/>
                        <a:t>pitchauksen</a:t>
                      </a:r>
                      <a:r>
                        <a:rPr lang="fi-FI" sz="1300" b="0" dirty="0"/>
                        <a:t> valmistelu ja </a:t>
                      </a:r>
                      <a:r>
                        <a:rPr lang="fi-FI" sz="1300" b="0" dirty="0" err="1"/>
                        <a:t>pitchaukset</a:t>
                      </a:r>
                      <a:endParaRPr lang="fi-FI" sz="13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298891"/>
                  </a:ext>
                </a:extLst>
              </a:tr>
              <a:tr h="463916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Lounas kunkin toteutuksen oman ohjelman mukaisesti</a:t>
                      </a:r>
                      <a:endParaRPr lang="fi-FI" sz="13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Lounas kunkin toteutuksen oman ohjelman mukaisesti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Lounas noin klo 11.15 - 12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Lounas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Lounas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905368"/>
                  </a:ext>
                </a:extLst>
              </a:tr>
              <a:tr h="73080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Lopetus klo 14.20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 dirty="0"/>
                        <a:t>Haasteen työstöä</a:t>
                      </a:r>
                    </a:p>
                    <a:p>
                      <a:r>
                        <a:rPr lang="fi-FI" sz="1300" b="1" dirty="0"/>
                        <a:t>Klo 15 saakka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 dirty="0"/>
                        <a:t>Palkitsemiset, loppukyselyt</a:t>
                      </a:r>
                    </a:p>
                    <a:p>
                      <a:r>
                        <a:rPr lang="fi-FI" sz="1300" b="1" dirty="0"/>
                        <a:t>Päätös klo 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625116"/>
                  </a:ext>
                </a:extLst>
              </a:tr>
              <a:tr h="116727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Moodle-tehtävät päivän aikana</a:t>
                      </a:r>
                    </a:p>
                    <a:p>
                      <a:endParaRPr lang="fi-FI" sz="1300"/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dirty="0"/>
                        <a:t>Moodle-tehtävät päivän aikana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82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93746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Laajakuva</PresentationFormat>
  <Paragraphs>46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3_Office-teema</vt:lpstr>
      <vt:lpstr>Työelämäviikko 2026 (1. Opintovuosi)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Karjalainen Tiina Tuulikki</dc:creator>
  <cp:lastModifiedBy>Karjalainen Tiina Tuulikki</cp:lastModifiedBy>
  <cp:revision>1</cp:revision>
  <dcterms:created xsi:type="dcterms:W3CDTF">2026-01-12T09:36:41Z</dcterms:created>
  <dcterms:modified xsi:type="dcterms:W3CDTF">2026-01-12T09:37:08Z</dcterms:modified>
</cp:coreProperties>
</file>