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8" r:id="rId5"/>
    <p:sldMasterId id="2147483698" r:id="rId6"/>
  </p:sldMasterIdLst>
  <p:sldIdLst>
    <p:sldId id="418" r:id="rId7"/>
    <p:sldId id="435" r:id="rId8"/>
    <p:sldId id="424" r:id="rId9"/>
    <p:sldId id="414" r:id="rId10"/>
    <p:sldId id="437" r:id="rId11"/>
    <p:sldId id="415" r:id="rId12"/>
    <p:sldId id="257" r:id="rId13"/>
    <p:sldId id="425" r:id="rId14"/>
    <p:sldId id="261" r:id="rId15"/>
    <p:sldId id="432" r:id="rId16"/>
    <p:sldId id="259" r:id="rId17"/>
    <p:sldId id="429" r:id="rId18"/>
    <p:sldId id="258" r:id="rId19"/>
    <p:sldId id="438" r:id="rId20"/>
    <p:sldId id="417" r:id="rId21"/>
    <p:sldId id="426" r:id="rId22"/>
    <p:sldId id="428" r:id="rId23"/>
    <p:sldId id="431" r:id="rId24"/>
    <p:sldId id="430" r:id="rId25"/>
    <p:sldId id="433" r:id="rId26"/>
    <p:sldId id="413" r:id="rId27"/>
    <p:sldId id="434" r:id="rId28"/>
    <p:sldId id="420" r:id="rId29"/>
    <p:sldId id="423" r:id="rId3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554FA7-005A-0599-A137-414E10AEB30F}" v="111" dt="2026-02-02T10:14:45.813"/>
    <p1510:client id="{3BB38C41-BD6F-7C15-1D2B-B8F673F79105}" v="376" dt="2026-02-02T11:40:46.174"/>
    <p1510:client id="{62F64128-FD5E-16FD-33A5-1B5C639FFFC1}" v="110" dt="2026-02-03T12:17:12.318"/>
    <p1510:client id="{A71F4013-7CDC-D72C-2A27-287141A669CB}" v="206" dt="2026-02-02T11:10:36.740"/>
    <p1510:client id="{DDE89DC6-26EE-1684-6F40-E8148B7C71D0}" v="401" dt="2026-02-02T10:07:54.654"/>
    <p1510:client id="{E9D97287-21AA-8810-DEAE-ECF558F9CF5B}" v="5" dt="2026-02-04T09:38:10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E8D0B7-BD76-7576-6611-CD2ACADCF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DADB2C-4C63-1694-3458-1ADF6A91D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4E5783-483B-2B60-6131-A3A358D7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41B8E1-DC54-5C83-7F44-50E13A21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4377F2-4740-19E9-DA5F-311CAA05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96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04530E-8930-79AF-EC12-7F6665ED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BA4CC06-92C0-9A85-2529-23B4B5D24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5320B2-7B2C-1DBD-53AF-F3941242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37A8BC7-3032-C8FD-1314-A72A941C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D2645E-E8EB-5B45-E695-242F5522A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30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94AC859-F1CE-8F9C-1C14-3B0914A0E0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FFFC539-5F0E-DF11-B426-EB48CA19F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40953C-2234-E557-018D-D453EDAE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A0325B-2DE7-A415-EE03-5D2ADED3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697282-62A4-049D-E52D-FB5A86E6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6301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1">
    <p:bg>
      <p:bgPr>
        <a:solidFill>
          <a:srgbClr val="250E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22AC848F-83E1-4EB9-A806-75981CC2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5867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4730160-3F9A-8967-35E0-5ED1A36E2B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941" y="1"/>
            <a:ext cx="6856641" cy="6866753"/>
          </a:xfrm>
          <a:custGeom>
            <a:avLst/>
            <a:gdLst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0 w 6847900"/>
              <a:gd name="connsiteY10" fmla="*/ 0 h 6876700"/>
              <a:gd name="connsiteX11" fmla="*/ 1 w 6847900"/>
              <a:gd name="connsiteY11" fmla="*/ 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0 h 6876700"/>
              <a:gd name="connsiteX13" fmla="*/ 1 w 6847900"/>
              <a:gd name="connsiteY13" fmla="*/ 6876700 h 6876700"/>
              <a:gd name="connsiteX14" fmla="*/ 0 w 6847900"/>
              <a:gd name="connsiteY14" fmla="*/ 6876700 h 6876700"/>
              <a:gd name="connsiteX0" fmla="*/ 2970804 w 6847900"/>
              <a:gd name="connsiteY0" fmla="*/ 0 h 6876700"/>
              <a:gd name="connsiteX1" fmla="*/ 3401652 w 6847900"/>
              <a:gd name="connsiteY1" fmla="*/ 0 h 6876700"/>
              <a:gd name="connsiteX2" fmla="*/ 3560351 w 6847900"/>
              <a:gd name="connsiteY2" fmla="*/ 36449 h 6876700"/>
              <a:gd name="connsiteX3" fmla="*/ 6842399 w 6847900"/>
              <a:gd name="connsiteY3" fmla="*/ 3934039 h 6876700"/>
              <a:gd name="connsiteX4" fmla="*/ 3280742 w 6847900"/>
              <a:gd name="connsiteY4" fmla="*/ 5548737 h 6876700"/>
              <a:gd name="connsiteX5" fmla="*/ 3366617 w 6847900"/>
              <a:gd name="connsiteY5" fmla="*/ 6829227 h 6876700"/>
              <a:gd name="connsiteX6" fmla="*/ 1800359 w 6847900"/>
              <a:gd name="connsiteY6" fmla="*/ 5977176 h 6876700"/>
              <a:gd name="connsiteX7" fmla="*/ 85925 w 6847900"/>
              <a:gd name="connsiteY7" fmla="*/ 2734164 h 6876700"/>
              <a:gd name="connsiteX8" fmla="*/ 3312643 w 6847900"/>
              <a:gd name="connsiteY8" fmla="*/ 2936208 h 6876700"/>
              <a:gd name="connsiteX9" fmla="*/ 2844879 w 6847900"/>
              <a:gd name="connsiteY9" fmla="*/ 23075 h 6876700"/>
              <a:gd name="connsiteX10" fmla="*/ 2970804 w 6847900"/>
              <a:gd name="connsiteY10" fmla="*/ 0 h 6876700"/>
              <a:gd name="connsiteX11" fmla="*/ 0 w 6847900"/>
              <a:gd name="connsiteY11" fmla="*/ 6876700 h 6876700"/>
              <a:gd name="connsiteX12" fmla="*/ 1 w 6847900"/>
              <a:gd name="connsiteY12" fmla="*/ 6876700 h 6876700"/>
              <a:gd name="connsiteX13" fmla="*/ 0 w 6847900"/>
              <a:gd name="connsiteY13" fmla="*/ 6876700 h 6876700"/>
              <a:gd name="connsiteX0" fmla="*/ 2970804 w 6847900"/>
              <a:gd name="connsiteY0" fmla="*/ 0 h 6857999"/>
              <a:gd name="connsiteX1" fmla="*/ 3401652 w 6847900"/>
              <a:gd name="connsiteY1" fmla="*/ 0 h 6857999"/>
              <a:gd name="connsiteX2" fmla="*/ 3560351 w 6847900"/>
              <a:gd name="connsiteY2" fmla="*/ 36449 h 6857999"/>
              <a:gd name="connsiteX3" fmla="*/ 6842399 w 6847900"/>
              <a:gd name="connsiteY3" fmla="*/ 3934039 h 6857999"/>
              <a:gd name="connsiteX4" fmla="*/ 3280742 w 6847900"/>
              <a:gd name="connsiteY4" fmla="*/ 5548737 h 6857999"/>
              <a:gd name="connsiteX5" fmla="*/ 3366617 w 6847900"/>
              <a:gd name="connsiteY5" fmla="*/ 6829227 h 6857999"/>
              <a:gd name="connsiteX6" fmla="*/ 1800359 w 6847900"/>
              <a:gd name="connsiteY6" fmla="*/ 5977176 h 6857999"/>
              <a:gd name="connsiteX7" fmla="*/ 85925 w 6847900"/>
              <a:gd name="connsiteY7" fmla="*/ 2734164 h 6857999"/>
              <a:gd name="connsiteX8" fmla="*/ 3312643 w 6847900"/>
              <a:gd name="connsiteY8" fmla="*/ 2936208 h 6857999"/>
              <a:gd name="connsiteX9" fmla="*/ 2844879 w 6847900"/>
              <a:gd name="connsiteY9" fmla="*/ 23075 h 6857999"/>
              <a:gd name="connsiteX10" fmla="*/ 2970804 w 6847900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47900" h="6857999">
                <a:moveTo>
                  <a:pt x="2970804" y="0"/>
                </a:moveTo>
                <a:lnTo>
                  <a:pt x="3401652" y="0"/>
                </a:lnTo>
                <a:lnTo>
                  <a:pt x="3560351" y="36449"/>
                </a:lnTo>
                <a:cubicBezTo>
                  <a:pt x="4415738" y="300460"/>
                  <a:pt x="6420326" y="1489394"/>
                  <a:pt x="6842399" y="3934039"/>
                </a:cubicBezTo>
                <a:cubicBezTo>
                  <a:pt x="7007883" y="7454732"/>
                  <a:pt x="3386019" y="3652677"/>
                  <a:pt x="3280742" y="5548737"/>
                </a:cubicBezTo>
                <a:cubicBezTo>
                  <a:pt x="3255648" y="6000678"/>
                  <a:pt x="3570167" y="6687971"/>
                  <a:pt x="3366617" y="6829227"/>
                </a:cubicBezTo>
                <a:cubicBezTo>
                  <a:pt x="3163067" y="6970483"/>
                  <a:pt x="2410878" y="6576585"/>
                  <a:pt x="1800359" y="5977176"/>
                </a:cubicBezTo>
                <a:cubicBezTo>
                  <a:pt x="1153175" y="5341769"/>
                  <a:pt x="-377323" y="3878254"/>
                  <a:pt x="85925" y="2734164"/>
                </a:cubicBezTo>
                <a:cubicBezTo>
                  <a:pt x="549173" y="1590074"/>
                  <a:pt x="4668383" y="4423210"/>
                  <a:pt x="3312643" y="2936208"/>
                </a:cubicBezTo>
                <a:cubicBezTo>
                  <a:pt x="1627836" y="1042436"/>
                  <a:pt x="2128420" y="209702"/>
                  <a:pt x="2844879" y="23075"/>
                </a:cubicBezTo>
                <a:lnTo>
                  <a:pt x="297080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5145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B19DB3-4B7C-41BA-AE3B-EBE093D9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F401-8C23-4AD3-94D9-ECD1B46D1969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F2BEA8-23B5-4DD2-A9DB-98C4332E5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FACB-7DA3-4681-A2B7-96892D92524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7279218" y="-10584"/>
            <a:ext cx="4912783" cy="6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80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rgbClr val="5A7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B353599C-B435-4A7D-8E5A-290F75391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23789" y="2"/>
            <a:ext cx="6868211" cy="6857999"/>
          </a:xfrm>
          <a:custGeom>
            <a:avLst/>
            <a:gdLst>
              <a:gd name="connsiteX0" fmla="*/ 1052822 w 6868210"/>
              <a:gd name="connsiteY0" fmla="*/ 0 h 6857999"/>
              <a:gd name="connsiteX1" fmla="*/ 6868210 w 6868210"/>
              <a:gd name="connsiteY1" fmla="*/ 0 h 6857999"/>
              <a:gd name="connsiteX2" fmla="*/ 6868210 w 6868210"/>
              <a:gd name="connsiteY2" fmla="*/ 3 h 6857999"/>
              <a:gd name="connsiteX3" fmla="*/ 5825322 w 6868210"/>
              <a:gd name="connsiteY3" fmla="*/ 2288970 h 6857999"/>
              <a:gd name="connsiteX4" fmla="*/ 6860591 w 6868210"/>
              <a:gd name="connsiteY4" fmla="*/ 2285999 h 6857999"/>
              <a:gd name="connsiteX5" fmla="*/ 5821091 w 6868210"/>
              <a:gd name="connsiteY5" fmla="*/ 4575599 h 6857999"/>
              <a:gd name="connsiteX6" fmla="*/ 6868210 w 6868210"/>
              <a:gd name="connsiteY6" fmla="*/ 4569030 h 6857999"/>
              <a:gd name="connsiteX7" fmla="*/ 6868210 w 6868210"/>
              <a:gd name="connsiteY7" fmla="*/ 4569495 h 6857999"/>
              <a:gd name="connsiteX8" fmla="*/ 5831967 w 6868210"/>
              <a:gd name="connsiteY8" fmla="*/ 6857999 h 6857999"/>
              <a:gd name="connsiteX9" fmla="*/ 3058004 w 6868210"/>
              <a:gd name="connsiteY9" fmla="*/ 6857999 h 6857999"/>
              <a:gd name="connsiteX10" fmla="*/ 3095 w 6868210"/>
              <a:gd name="connsiteY10" fmla="*/ 6857304 h 6857999"/>
              <a:gd name="connsiteX11" fmla="*/ 1048846 w 6868210"/>
              <a:gd name="connsiteY11" fmla="*/ 4573451 h 6857999"/>
              <a:gd name="connsiteX12" fmla="*/ 0 w 6868210"/>
              <a:gd name="connsiteY12" fmla="*/ 4573955 h 6857999"/>
              <a:gd name="connsiteX13" fmla="*/ 1043794 w 6868210"/>
              <a:gd name="connsiteY13" fmla="*/ 2289977 h 6857999"/>
              <a:gd name="connsiteX14" fmla="*/ 4858 w 6868210"/>
              <a:gd name="connsiteY14" fmla="*/ 2289442 h 6857999"/>
              <a:gd name="connsiteX15" fmla="*/ 1052822 w 6868210"/>
              <a:gd name="connsiteY1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68210" h="6857999">
                <a:moveTo>
                  <a:pt x="1052822" y="0"/>
                </a:moveTo>
                <a:lnTo>
                  <a:pt x="6868210" y="0"/>
                </a:lnTo>
                <a:lnTo>
                  <a:pt x="6868210" y="3"/>
                </a:lnTo>
                <a:lnTo>
                  <a:pt x="5825322" y="2288970"/>
                </a:lnTo>
                <a:lnTo>
                  <a:pt x="6860591" y="2285999"/>
                </a:lnTo>
                <a:lnTo>
                  <a:pt x="5821091" y="4575599"/>
                </a:lnTo>
                <a:lnTo>
                  <a:pt x="6868210" y="4569030"/>
                </a:lnTo>
                <a:lnTo>
                  <a:pt x="6868210" y="4569495"/>
                </a:lnTo>
                <a:lnTo>
                  <a:pt x="5831967" y="6857999"/>
                </a:lnTo>
                <a:lnTo>
                  <a:pt x="3058004" y="6857999"/>
                </a:lnTo>
                <a:lnTo>
                  <a:pt x="3095" y="6857304"/>
                </a:lnTo>
                <a:lnTo>
                  <a:pt x="1048846" y="4573451"/>
                </a:lnTo>
                <a:lnTo>
                  <a:pt x="0" y="4573955"/>
                </a:lnTo>
                <a:lnTo>
                  <a:pt x="1043794" y="2289977"/>
                </a:lnTo>
                <a:lnTo>
                  <a:pt x="4858" y="2289442"/>
                </a:lnTo>
                <a:cubicBezTo>
                  <a:pt x="100108" y="2102752"/>
                  <a:pt x="698492" y="746760"/>
                  <a:pt x="1052822" y="0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</p:spTree>
    <p:extLst>
      <p:ext uri="{BB962C8B-B14F-4D97-AF65-F5344CB8AC3E}">
        <p14:creationId xmlns:p14="http://schemas.microsoft.com/office/powerpoint/2010/main" val="303609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3">
    <p:bg>
      <p:bgPr>
        <a:solidFill>
          <a:srgbClr val="275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Kuopion kaupungin logo, jossa sana Kuopio kirjoitettu valkoisilla kirjaimilla.">
            <a:extLst>
              <a:ext uri="{FF2B5EF4-FFF2-40B4-BE49-F238E27FC236}">
                <a16:creationId xmlns:a16="http://schemas.microsoft.com/office/drawing/2014/main" id="{D00E06DD-EC62-49E5-B635-19434DB0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8" y="723900"/>
            <a:ext cx="1466849" cy="3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31" y="2535981"/>
            <a:ext cx="4632909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031" y="5211745"/>
            <a:ext cx="4632909" cy="1113512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5343138" y="0"/>
            <a:ext cx="6838556" cy="6858000"/>
          </a:xfrm>
          <a:custGeom>
            <a:avLst/>
            <a:gdLst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3 w 6848864"/>
              <a:gd name="connsiteY4" fmla="*/ 0 h 6858000"/>
              <a:gd name="connsiteX5" fmla="*/ 6848864 w 6848864"/>
              <a:gd name="connsiteY5" fmla="*/ 0 h 6858000"/>
              <a:gd name="connsiteX6" fmla="*/ 6848864 w 6848864"/>
              <a:gd name="connsiteY6" fmla="*/ 3428980 h 6858000"/>
              <a:gd name="connsiteX7" fmla="*/ 6848863 w 6848864"/>
              <a:gd name="connsiteY7" fmla="*/ 3428960 h 6858000"/>
              <a:gd name="connsiteX8" fmla="*/ 1996588 w 6848864"/>
              <a:gd name="connsiteY8" fmla="*/ 0 h 6858000"/>
              <a:gd name="connsiteX9" fmla="*/ 3952612 w 6848864"/>
              <a:gd name="connsiteY9" fmla="*/ 1594205 h 6858000"/>
              <a:gd name="connsiteX10" fmla="*/ 3960306 w 6848864"/>
              <a:gd name="connsiteY10" fmla="*/ 1644622 h 6858000"/>
              <a:gd name="connsiteX11" fmla="*/ 4075116 w 6848864"/>
              <a:gd name="connsiteY11" fmla="*/ 1589315 h 6858000"/>
              <a:gd name="connsiteX12" fmla="*/ 4852278 w 6848864"/>
              <a:gd name="connsiteY12" fmla="*/ 1432413 h 6858000"/>
              <a:gd name="connsiteX13" fmla="*/ 6838557 w 6848864"/>
              <a:gd name="connsiteY13" fmla="*/ 3224861 h 6858000"/>
              <a:gd name="connsiteX14" fmla="*/ 6848863 w 6848864"/>
              <a:gd name="connsiteY14" fmla="*/ 3428960 h 6858000"/>
              <a:gd name="connsiteX15" fmla="*/ 6848863 w 6848864"/>
              <a:gd name="connsiteY15" fmla="*/ 3429040 h 6858000"/>
              <a:gd name="connsiteX16" fmla="*/ 6838557 w 6848864"/>
              <a:gd name="connsiteY16" fmla="*/ 3633140 h 6858000"/>
              <a:gd name="connsiteX17" fmla="*/ 4852278 w 6848864"/>
              <a:gd name="connsiteY17" fmla="*/ 5425587 h 6858000"/>
              <a:gd name="connsiteX18" fmla="*/ 4008570 w 6848864"/>
              <a:gd name="connsiteY18" fmla="*/ 5239088 h 6858000"/>
              <a:gd name="connsiteX19" fmla="*/ 3960218 w 6848864"/>
              <a:gd name="connsiteY19" fmla="*/ 5213955 h 6858000"/>
              <a:gd name="connsiteX20" fmla="*/ 3952612 w 6848864"/>
              <a:gd name="connsiteY20" fmla="*/ 5263795 h 6858000"/>
              <a:gd name="connsiteX21" fmla="*/ 1996588 w 6848864"/>
              <a:gd name="connsiteY21" fmla="*/ 6858000 h 6858000"/>
              <a:gd name="connsiteX22" fmla="*/ 1 w 6848864"/>
              <a:gd name="connsiteY22" fmla="*/ 4861413 h 6858000"/>
              <a:gd name="connsiteX23" fmla="*/ 584788 w 6848864"/>
              <a:gd name="connsiteY23" fmla="*/ 3449613 h 6858000"/>
              <a:gd name="connsiteX24" fmla="*/ 607468 w 6848864"/>
              <a:gd name="connsiteY24" fmla="*/ 3429000 h 6858000"/>
              <a:gd name="connsiteX25" fmla="*/ 584788 w 6848864"/>
              <a:gd name="connsiteY25" fmla="*/ 3408388 h 6858000"/>
              <a:gd name="connsiteX26" fmla="*/ 1 w 6848864"/>
              <a:gd name="connsiteY26" fmla="*/ 1996587 h 6858000"/>
              <a:gd name="connsiteX27" fmla="*/ 1996588 w 6848864"/>
              <a:gd name="connsiteY27" fmla="*/ 0 h 6858000"/>
              <a:gd name="connsiteX28" fmla="*/ 0 w 6848864"/>
              <a:gd name="connsiteY28" fmla="*/ 0 h 6858000"/>
              <a:gd name="connsiteX29" fmla="*/ 1 w 6848864"/>
              <a:gd name="connsiteY29" fmla="*/ 0 h 6858000"/>
              <a:gd name="connsiteX30" fmla="*/ 1 w 6848864"/>
              <a:gd name="connsiteY30" fmla="*/ 1996587 h 6858000"/>
              <a:gd name="connsiteX31" fmla="*/ 1 w 6848864"/>
              <a:gd name="connsiteY31" fmla="*/ 4861413 h 6858000"/>
              <a:gd name="connsiteX32" fmla="*/ 1 w 6848864"/>
              <a:gd name="connsiteY32" fmla="*/ 6858000 h 6858000"/>
              <a:gd name="connsiteX33" fmla="*/ 0 w 6848864"/>
              <a:gd name="connsiteY33" fmla="*/ 6858000 h 6858000"/>
              <a:gd name="connsiteX0" fmla="*/ 6848864 w 6848864"/>
              <a:gd name="connsiteY0" fmla="*/ 3429020 h 6858000"/>
              <a:gd name="connsiteX1" fmla="*/ 6848864 w 6848864"/>
              <a:gd name="connsiteY1" fmla="*/ 6858000 h 6858000"/>
              <a:gd name="connsiteX2" fmla="*/ 6848863 w 6848864"/>
              <a:gd name="connsiteY2" fmla="*/ 6858000 h 6858000"/>
              <a:gd name="connsiteX3" fmla="*/ 6848863 w 6848864"/>
              <a:gd name="connsiteY3" fmla="*/ 3429040 h 6858000"/>
              <a:gd name="connsiteX4" fmla="*/ 6848864 w 6848864"/>
              <a:gd name="connsiteY4" fmla="*/ 3429020 h 6858000"/>
              <a:gd name="connsiteX5" fmla="*/ 6848863 w 6848864"/>
              <a:gd name="connsiteY5" fmla="*/ 0 h 6858000"/>
              <a:gd name="connsiteX6" fmla="*/ 6848864 w 6848864"/>
              <a:gd name="connsiteY6" fmla="*/ 0 h 6858000"/>
              <a:gd name="connsiteX7" fmla="*/ 6848864 w 6848864"/>
              <a:gd name="connsiteY7" fmla="*/ 3428980 h 6858000"/>
              <a:gd name="connsiteX8" fmla="*/ 6848863 w 6848864"/>
              <a:gd name="connsiteY8" fmla="*/ 3428960 h 6858000"/>
              <a:gd name="connsiteX9" fmla="*/ 6848863 w 6848864"/>
              <a:gd name="connsiteY9" fmla="*/ 0 h 6858000"/>
              <a:gd name="connsiteX10" fmla="*/ 1996588 w 6848864"/>
              <a:gd name="connsiteY10" fmla="*/ 0 h 6858000"/>
              <a:gd name="connsiteX11" fmla="*/ 3952612 w 6848864"/>
              <a:gd name="connsiteY11" fmla="*/ 1594205 h 6858000"/>
              <a:gd name="connsiteX12" fmla="*/ 3960306 w 6848864"/>
              <a:gd name="connsiteY12" fmla="*/ 1644622 h 6858000"/>
              <a:gd name="connsiteX13" fmla="*/ 4075116 w 6848864"/>
              <a:gd name="connsiteY13" fmla="*/ 1589315 h 6858000"/>
              <a:gd name="connsiteX14" fmla="*/ 4852278 w 6848864"/>
              <a:gd name="connsiteY14" fmla="*/ 1432413 h 6858000"/>
              <a:gd name="connsiteX15" fmla="*/ 6838557 w 6848864"/>
              <a:gd name="connsiteY15" fmla="*/ 3224861 h 6858000"/>
              <a:gd name="connsiteX16" fmla="*/ 6848863 w 6848864"/>
              <a:gd name="connsiteY16" fmla="*/ 3428960 h 6858000"/>
              <a:gd name="connsiteX17" fmla="*/ 6848863 w 6848864"/>
              <a:gd name="connsiteY17" fmla="*/ 3429040 h 6858000"/>
              <a:gd name="connsiteX18" fmla="*/ 6838557 w 6848864"/>
              <a:gd name="connsiteY18" fmla="*/ 3633140 h 6858000"/>
              <a:gd name="connsiteX19" fmla="*/ 4852278 w 6848864"/>
              <a:gd name="connsiteY19" fmla="*/ 5425587 h 6858000"/>
              <a:gd name="connsiteX20" fmla="*/ 4008570 w 6848864"/>
              <a:gd name="connsiteY20" fmla="*/ 5239088 h 6858000"/>
              <a:gd name="connsiteX21" fmla="*/ 3960218 w 6848864"/>
              <a:gd name="connsiteY21" fmla="*/ 5213955 h 6858000"/>
              <a:gd name="connsiteX22" fmla="*/ 3952612 w 6848864"/>
              <a:gd name="connsiteY22" fmla="*/ 5263795 h 6858000"/>
              <a:gd name="connsiteX23" fmla="*/ 1996588 w 6848864"/>
              <a:gd name="connsiteY23" fmla="*/ 6858000 h 6858000"/>
              <a:gd name="connsiteX24" fmla="*/ 1 w 6848864"/>
              <a:gd name="connsiteY24" fmla="*/ 4861413 h 6858000"/>
              <a:gd name="connsiteX25" fmla="*/ 584788 w 6848864"/>
              <a:gd name="connsiteY25" fmla="*/ 3449613 h 6858000"/>
              <a:gd name="connsiteX26" fmla="*/ 607468 w 6848864"/>
              <a:gd name="connsiteY26" fmla="*/ 3429000 h 6858000"/>
              <a:gd name="connsiteX27" fmla="*/ 584788 w 6848864"/>
              <a:gd name="connsiteY27" fmla="*/ 3408388 h 6858000"/>
              <a:gd name="connsiteX28" fmla="*/ 1 w 6848864"/>
              <a:gd name="connsiteY28" fmla="*/ 1996587 h 6858000"/>
              <a:gd name="connsiteX29" fmla="*/ 1996588 w 6848864"/>
              <a:gd name="connsiteY29" fmla="*/ 0 h 6858000"/>
              <a:gd name="connsiteX30" fmla="*/ 0 w 6848864"/>
              <a:gd name="connsiteY30" fmla="*/ 6858000 h 6858000"/>
              <a:gd name="connsiteX31" fmla="*/ 1 w 6848864"/>
              <a:gd name="connsiteY31" fmla="*/ 0 h 6858000"/>
              <a:gd name="connsiteX32" fmla="*/ 1 w 6848864"/>
              <a:gd name="connsiteY32" fmla="*/ 1996587 h 6858000"/>
              <a:gd name="connsiteX33" fmla="*/ 1 w 6848864"/>
              <a:gd name="connsiteY33" fmla="*/ 4861413 h 6858000"/>
              <a:gd name="connsiteX34" fmla="*/ 1 w 6848864"/>
              <a:gd name="connsiteY34" fmla="*/ 6858000 h 6858000"/>
              <a:gd name="connsiteX35" fmla="*/ 0 w 6848864"/>
              <a:gd name="connsiteY35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0 h 6858000"/>
              <a:gd name="connsiteX32" fmla="*/ 0 w 6848863"/>
              <a:gd name="connsiteY32" fmla="*/ 1996587 h 6858000"/>
              <a:gd name="connsiteX33" fmla="*/ 0 w 6848863"/>
              <a:gd name="connsiteY33" fmla="*/ 4861413 h 6858000"/>
              <a:gd name="connsiteX34" fmla="*/ 0 w 6848863"/>
              <a:gd name="connsiteY34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6858000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33" fmla="*/ 0 w 6848863"/>
              <a:gd name="connsiteY33" fmla="*/ 685800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30" fmla="*/ 0 w 6848863"/>
              <a:gd name="connsiteY30" fmla="*/ 4861413 h 6858000"/>
              <a:gd name="connsiteX31" fmla="*/ 0 w 6848863"/>
              <a:gd name="connsiteY31" fmla="*/ 1996587 h 6858000"/>
              <a:gd name="connsiteX32" fmla="*/ 0 w 6848863"/>
              <a:gd name="connsiteY32" fmla="*/ 4861413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48862 w 6848863"/>
              <a:gd name="connsiteY17" fmla="*/ 3429040 h 6858000"/>
              <a:gd name="connsiteX18" fmla="*/ 6838556 w 6848863"/>
              <a:gd name="connsiteY18" fmla="*/ 3633140 h 6858000"/>
              <a:gd name="connsiteX19" fmla="*/ 4852277 w 6848863"/>
              <a:gd name="connsiteY19" fmla="*/ 5425587 h 6858000"/>
              <a:gd name="connsiteX20" fmla="*/ 4008569 w 6848863"/>
              <a:gd name="connsiteY20" fmla="*/ 5239088 h 6858000"/>
              <a:gd name="connsiteX21" fmla="*/ 3960217 w 6848863"/>
              <a:gd name="connsiteY21" fmla="*/ 5213955 h 6858000"/>
              <a:gd name="connsiteX22" fmla="*/ 3952611 w 6848863"/>
              <a:gd name="connsiteY22" fmla="*/ 5263795 h 6858000"/>
              <a:gd name="connsiteX23" fmla="*/ 1996587 w 6848863"/>
              <a:gd name="connsiteY23" fmla="*/ 6858000 h 6858000"/>
              <a:gd name="connsiteX24" fmla="*/ 0 w 6848863"/>
              <a:gd name="connsiteY24" fmla="*/ 4861413 h 6858000"/>
              <a:gd name="connsiteX25" fmla="*/ 584787 w 6848863"/>
              <a:gd name="connsiteY25" fmla="*/ 3449613 h 6858000"/>
              <a:gd name="connsiteX26" fmla="*/ 607467 w 6848863"/>
              <a:gd name="connsiteY26" fmla="*/ 3429000 h 6858000"/>
              <a:gd name="connsiteX27" fmla="*/ 584787 w 6848863"/>
              <a:gd name="connsiteY27" fmla="*/ 3408388 h 6858000"/>
              <a:gd name="connsiteX28" fmla="*/ 0 w 6848863"/>
              <a:gd name="connsiteY28" fmla="*/ 1996587 h 6858000"/>
              <a:gd name="connsiteX29" fmla="*/ 1996587 w 6848863"/>
              <a:gd name="connsiteY29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48862 w 6848863"/>
              <a:gd name="connsiteY16" fmla="*/ 3428960 h 6858000"/>
              <a:gd name="connsiteX17" fmla="*/ 6838556 w 6848863"/>
              <a:gd name="connsiteY17" fmla="*/ 3633140 h 6858000"/>
              <a:gd name="connsiteX18" fmla="*/ 4852277 w 6848863"/>
              <a:gd name="connsiteY18" fmla="*/ 5425587 h 6858000"/>
              <a:gd name="connsiteX19" fmla="*/ 4008569 w 6848863"/>
              <a:gd name="connsiteY19" fmla="*/ 5239088 h 6858000"/>
              <a:gd name="connsiteX20" fmla="*/ 3960217 w 6848863"/>
              <a:gd name="connsiteY20" fmla="*/ 5213955 h 6858000"/>
              <a:gd name="connsiteX21" fmla="*/ 3952611 w 6848863"/>
              <a:gd name="connsiteY21" fmla="*/ 5263795 h 6858000"/>
              <a:gd name="connsiteX22" fmla="*/ 1996587 w 6848863"/>
              <a:gd name="connsiteY22" fmla="*/ 6858000 h 6858000"/>
              <a:gd name="connsiteX23" fmla="*/ 0 w 6848863"/>
              <a:gd name="connsiteY23" fmla="*/ 4861413 h 6858000"/>
              <a:gd name="connsiteX24" fmla="*/ 584787 w 6848863"/>
              <a:gd name="connsiteY24" fmla="*/ 3449613 h 6858000"/>
              <a:gd name="connsiteX25" fmla="*/ 607467 w 6848863"/>
              <a:gd name="connsiteY25" fmla="*/ 3429000 h 6858000"/>
              <a:gd name="connsiteX26" fmla="*/ 584787 w 6848863"/>
              <a:gd name="connsiteY26" fmla="*/ 3408388 h 6858000"/>
              <a:gd name="connsiteX27" fmla="*/ 0 w 6848863"/>
              <a:gd name="connsiteY27" fmla="*/ 1996587 h 6858000"/>
              <a:gd name="connsiteX28" fmla="*/ 1996587 w 6848863"/>
              <a:gd name="connsiteY28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3428960 h 6858000"/>
              <a:gd name="connsiteX9" fmla="*/ 6848862 w 6848863"/>
              <a:gd name="connsiteY9" fmla="*/ 0 h 6858000"/>
              <a:gd name="connsiteX10" fmla="*/ 1996587 w 6848863"/>
              <a:gd name="connsiteY10" fmla="*/ 0 h 6858000"/>
              <a:gd name="connsiteX11" fmla="*/ 3952611 w 6848863"/>
              <a:gd name="connsiteY11" fmla="*/ 1594205 h 6858000"/>
              <a:gd name="connsiteX12" fmla="*/ 3960305 w 6848863"/>
              <a:gd name="connsiteY12" fmla="*/ 1644622 h 6858000"/>
              <a:gd name="connsiteX13" fmla="*/ 4075115 w 6848863"/>
              <a:gd name="connsiteY13" fmla="*/ 1589315 h 6858000"/>
              <a:gd name="connsiteX14" fmla="*/ 4852277 w 6848863"/>
              <a:gd name="connsiteY14" fmla="*/ 1432413 h 6858000"/>
              <a:gd name="connsiteX15" fmla="*/ 6838556 w 6848863"/>
              <a:gd name="connsiteY15" fmla="*/ 3224861 h 6858000"/>
              <a:gd name="connsiteX16" fmla="*/ 6838556 w 6848863"/>
              <a:gd name="connsiteY16" fmla="*/ 3633140 h 6858000"/>
              <a:gd name="connsiteX17" fmla="*/ 4852277 w 6848863"/>
              <a:gd name="connsiteY17" fmla="*/ 5425587 h 6858000"/>
              <a:gd name="connsiteX18" fmla="*/ 4008569 w 6848863"/>
              <a:gd name="connsiteY18" fmla="*/ 5239088 h 6858000"/>
              <a:gd name="connsiteX19" fmla="*/ 3960217 w 6848863"/>
              <a:gd name="connsiteY19" fmla="*/ 5213955 h 6858000"/>
              <a:gd name="connsiteX20" fmla="*/ 3952611 w 6848863"/>
              <a:gd name="connsiteY20" fmla="*/ 5263795 h 6858000"/>
              <a:gd name="connsiteX21" fmla="*/ 1996587 w 6848863"/>
              <a:gd name="connsiteY21" fmla="*/ 6858000 h 6858000"/>
              <a:gd name="connsiteX22" fmla="*/ 0 w 6848863"/>
              <a:gd name="connsiteY22" fmla="*/ 4861413 h 6858000"/>
              <a:gd name="connsiteX23" fmla="*/ 584787 w 6848863"/>
              <a:gd name="connsiteY23" fmla="*/ 3449613 h 6858000"/>
              <a:gd name="connsiteX24" fmla="*/ 607467 w 6848863"/>
              <a:gd name="connsiteY24" fmla="*/ 3429000 h 6858000"/>
              <a:gd name="connsiteX25" fmla="*/ 584787 w 6848863"/>
              <a:gd name="connsiteY25" fmla="*/ 3408388 h 6858000"/>
              <a:gd name="connsiteX26" fmla="*/ 0 w 6848863"/>
              <a:gd name="connsiteY26" fmla="*/ 1996587 h 6858000"/>
              <a:gd name="connsiteX27" fmla="*/ 1996587 w 6848863"/>
              <a:gd name="connsiteY27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2 w 6848863"/>
              <a:gd name="connsiteY5" fmla="*/ 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6848862 w 6848863"/>
              <a:gd name="connsiteY8" fmla="*/ 0 h 6858000"/>
              <a:gd name="connsiteX9" fmla="*/ 1996587 w 6848863"/>
              <a:gd name="connsiteY9" fmla="*/ 0 h 6858000"/>
              <a:gd name="connsiteX10" fmla="*/ 3952611 w 6848863"/>
              <a:gd name="connsiteY10" fmla="*/ 1594205 h 6858000"/>
              <a:gd name="connsiteX11" fmla="*/ 3960305 w 6848863"/>
              <a:gd name="connsiteY11" fmla="*/ 1644622 h 6858000"/>
              <a:gd name="connsiteX12" fmla="*/ 4075115 w 6848863"/>
              <a:gd name="connsiteY12" fmla="*/ 1589315 h 6858000"/>
              <a:gd name="connsiteX13" fmla="*/ 4852277 w 6848863"/>
              <a:gd name="connsiteY13" fmla="*/ 1432413 h 6858000"/>
              <a:gd name="connsiteX14" fmla="*/ 6838556 w 6848863"/>
              <a:gd name="connsiteY14" fmla="*/ 3224861 h 6858000"/>
              <a:gd name="connsiteX15" fmla="*/ 6838556 w 6848863"/>
              <a:gd name="connsiteY15" fmla="*/ 3633140 h 6858000"/>
              <a:gd name="connsiteX16" fmla="*/ 4852277 w 6848863"/>
              <a:gd name="connsiteY16" fmla="*/ 5425587 h 6858000"/>
              <a:gd name="connsiteX17" fmla="*/ 4008569 w 6848863"/>
              <a:gd name="connsiteY17" fmla="*/ 5239088 h 6858000"/>
              <a:gd name="connsiteX18" fmla="*/ 3960217 w 6848863"/>
              <a:gd name="connsiteY18" fmla="*/ 5213955 h 6858000"/>
              <a:gd name="connsiteX19" fmla="*/ 3952611 w 6848863"/>
              <a:gd name="connsiteY19" fmla="*/ 5263795 h 6858000"/>
              <a:gd name="connsiteX20" fmla="*/ 1996587 w 6848863"/>
              <a:gd name="connsiteY20" fmla="*/ 6858000 h 6858000"/>
              <a:gd name="connsiteX21" fmla="*/ 0 w 6848863"/>
              <a:gd name="connsiteY21" fmla="*/ 4861413 h 6858000"/>
              <a:gd name="connsiteX22" fmla="*/ 584787 w 6848863"/>
              <a:gd name="connsiteY22" fmla="*/ 3449613 h 6858000"/>
              <a:gd name="connsiteX23" fmla="*/ 607467 w 6848863"/>
              <a:gd name="connsiteY23" fmla="*/ 3429000 h 6858000"/>
              <a:gd name="connsiteX24" fmla="*/ 584787 w 6848863"/>
              <a:gd name="connsiteY24" fmla="*/ 3408388 h 6858000"/>
              <a:gd name="connsiteX25" fmla="*/ 0 w 6848863"/>
              <a:gd name="connsiteY25" fmla="*/ 1996587 h 6858000"/>
              <a:gd name="connsiteX26" fmla="*/ 1996587 w 6848863"/>
              <a:gd name="connsiteY26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6848863 w 6848863"/>
              <a:gd name="connsiteY5" fmla="*/ 3428980 h 6858000"/>
              <a:gd name="connsiteX6" fmla="*/ 6848863 w 6848863"/>
              <a:gd name="connsiteY6" fmla="*/ 0 h 6858000"/>
              <a:gd name="connsiteX7" fmla="*/ 6848863 w 6848863"/>
              <a:gd name="connsiteY7" fmla="*/ 3428980 h 6858000"/>
              <a:gd name="connsiteX8" fmla="*/ 1996587 w 6848863"/>
              <a:gd name="connsiteY8" fmla="*/ 0 h 6858000"/>
              <a:gd name="connsiteX9" fmla="*/ 3952611 w 6848863"/>
              <a:gd name="connsiteY9" fmla="*/ 1594205 h 6858000"/>
              <a:gd name="connsiteX10" fmla="*/ 3960305 w 6848863"/>
              <a:gd name="connsiteY10" fmla="*/ 1644622 h 6858000"/>
              <a:gd name="connsiteX11" fmla="*/ 4075115 w 6848863"/>
              <a:gd name="connsiteY11" fmla="*/ 1589315 h 6858000"/>
              <a:gd name="connsiteX12" fmla="*/ 4852277 w 6848863"/>
              <a:gd name="connsiteY12" fmla="*/ 1432413 h 6858000"/>
              <a:gd name="connsiteX13" fmla="*/ 6838556 w 6848863"/>
              <a:gd name="connsiteY13" fmla="*/ 3224861 h 6858000"/>
              <a:gd name="connsiteX14" fmla="*/ 6838556 w 6848863"/>
              <a:gd name="connsiteY14" fmla="*/ 3633140 h 6858000"/>
              <a:gd name="connsiteX15" fmla="*/ 4852277 w 6848863"/>
              <a:gd name="connsiteY15" fmla="*/ 5425587 h 6858000"/>
              <a:gd name="connsiteX16" fmla="*/ 4008569 w 6848863"/>
              <a:gd name="connsiteY16" fmla="*/ 5239088 h 6858000"/>
              <a:gd name="connsiteX17" fmla="*/ 3960217 w 6848863"/>
              <a:gd name="connsiteY17" fmla="*/ 5213955 h 6858000"/>
              <a:gd name="connsiteX18" fmla="*/ 3952611 w 6848863"/>
              <a:gd name="connsiteY18" fmla="*/ 5263795 h 6858000"/>
              <a:gd name="connsiteX19" fmla="*/ 1996587 w 6848863"/>
              <a:gd name="connsiteY19" fmla="*/ 6858000 h 6858000"/>
              <a:gd name="connsiteX20" fmla="*/ 0 w 6848863"/>
              <a:gd name="connsiteY20" fmla="*/ 4861413 h 6858000"/>
              <a:gd name="connsiteX21" fmla="*/ 584787 w 6848863"/>
              <a:gd name="connsiteY21" fmla="*/ 3449613 h 6858000"/>
              <a:gd name="connsiteX22" fmla="*/ 607467 w 6848863"/>
              <a:gd name="connsiteY22" fmla="*/ 3429000 h 6858000"/>
              <a:gd name="connsiteX23" fmla="*/ 584787 w 6848863"/>
              <a:gd name="connsiteY23" fmla="*/ 3408388 h 6858000"/>
              <a:gd name="connsiteX24" fmla="*/ 0 w 6848863"/>
              <a:gd name="connsiteY24" fmla="*/ 1996587 h 6858000"/>
              <a:gd name="connsiteX25" fmla="*/ 1996587 w 6848863"/>
              <a:gd name="connsiteY25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6858000 h 6858000"/>
              <a:gd name="connsiteX3" fmla="*/ 6848862 w 6848863"/>
              <a:gd name="connsiteY3" fmla="*/ 3429040 h 6858000"/>
              <a:gd name="connsiteX4" fmla="*/ 6848863 w 6848863"/>
              <a:gd name="connsiteY4" fmla="*/ 3429020 h 6858000"/>
              <a:gd name="connsiteX5" fmla="*/ 1996587 w 6848863"/>
              <a:gd name="connsiteY5" fmla="*/ 0 h 6858000"/>
              <a:gd name="connsiteX6" fmla="*/ 3952611 w 6848863"/>
              <a:gd name="connsiteY6" fmla="*/ 1594205 h 6858000"/>
              <a:gd name="connsiteX7" fmla="*/ 3960305 w 6848863"/>
              <a:gd name="connsiteY7" fmla="*/ 1644622 h 6858000"/>
              <a:gd name="connsiteX8" fmla="*/ 4075115 w 6848863"/>
              <a:gd name="connsiteY8" fmla="*/ 1589315 h 6858000"/>
              <a:gd name="connsiteX9" fmla="*/ 4852277 w 6848863"/>
              <a:gd name="connsiteY9" fmla="*/ 1432413 h 6858000"/>
              <a:gd name="connsiteX10" fmla="*/ 6838556 w 6848863"/>
              <a:gd name="connsiteY10" fmla="*/ 3224861 h 6858000"/>
              <a:gd name="connsiteX11" fmla="*/ 6838556 w 6848863"/>
              <a:gd name="connsiteY11" fmla="*/ 3633140 h 6858000"/>
              <a:gd name="connsiteX12" fmla="*/ 4852277 w 6848863"/>
              <a:gd name="connsiteY12" fmla="*/ 5425587 h 6858000"/>
              <a:gd name="connsiteX13" fmla="*/ 4008569 w 6848863"/>
              <a:gd name="connsiteY13" fmla="*/ 5239088 h 6858000"/>
              <a:gd name="connsiteX14" fmla="*/ 3960217 w 6848863"/>
              <a:gd name="connsiteY14" fmla="*/ 5213955 h 6858000"/>
              <a:gd name="connsiteX15" fmla="*/ 3952611 w 6848863"/>
              <a:gd name="connsiteY15" fmla="*/ 5263795 h 6858000"/>
              <a:gd name="connsiteX16" fmla="*/ 1996587 w 6848863"/>
              <a:gd name="connsiteY16" fmla="*/ 6858000 h 6858000"/>
              <a:gd name="connsiteX17" fmla="*/ 0 w 6848863"/>
              <a:gd name="connsiteY17" fmla="*/ 4861413 h 6858000"/>
              <a:gd name="connsiteX18" fmla="*/ 584787 w 6848863"/>
              <a:gd name="connsiteY18" fmla="*/ 3449613 h 6858000"/>
              <a:gd name="connsiteX19" fmla="*/ 607467 w 6848863"/>
              <a:gd name="connsiteY19" fmla="*/ 3429000 h 6858000"/>
              <a:gd name="connsiteX20" fmla="*/ 584787 w 6848863"/>
              <a:gd name="connsiteY20" fmla="*/ 3408388 h 6858000"/>
              <a:gd name="connsiteX21" fmla="*/ 0 w 6848863"/>
              <a:gd name="connsiteY21" fmla="*/ 1996587 h 6858000"/>
              <a:gd name="connsiteX22" fmla="*/ 1996587 w 6848863"/>
              <a:gd name="connsiteY22" fmla="*/ 0 h 6858000"/>
              <a:gd name="connsiteX0" fmla="*/ 6848863 w 6848863"/>
              <a:gd name="connsiteY0" fmla="*/ 3429020 h 6858000"/>
              <a:gd name="connsiteX1" fmla="*/ 6848863 w 6848863"/>
              <a:gd name="connsiteY1" fmla="*/ 6858000 h 6858000"/>
              <a:gd name="connsiteX2" fmla="*/ 6848862 w 6848863"/>
              <a:gd name="connsiteY2" fmla="*/ 3429040 h 6858000"/>
              <a:gd name="connsiteX3" fmla="*/ 6848863 w 6848863"/>
              <a:gd name="connsiteY3" fmla="*/ 3429020 h 6858000"/>
              <a:gd name="connsiteX4" fmla="*/ 1996587 w 6848863"/>
              <a:gd name="connsiteY4" fmla="*/ 0 h 6858000"/>
              <a:gd name="connsiteX5" fmla="*/ 3952611 w 6848863"/>
              <a:gd name="connsiteY5" fmla="*/ 1594205 h 6858000"/>
              <a:gd name="connsiteX6" fmla="*/ 3960305 w 6848863"/>
              <a:gd name="connsiteY6" fmla="*/ 1644622 h 6858000"/>
              <a:gd name="connsiteX7" fmla="*/ 4075115 w 6848863"/>
              <a:gd name="connsiteY7" fmla="*/ 1589315 h 6858000"/>
              <a:gd name="connsiteX8" fmla="*/ 4852277 w 6848863"/>
              <a:gd name="connsiteY8" fmla="*/ 1432413 h 6858000"/>
              <a:gd name="connsiteX9" fmla="*/ 6838556 w 6848863"/>
              <a:gd name="connsiteY9" fmla="*/ 3224861 h 6858000"/>
              <a:gd name="connsiteX10" fmla="*/ 6838556 w 6848863"/>
              <a:gd name="connsiteY10" fmla="*/ 3633140 h 6858000"/>
              <a:gd name="connsiteX11" fmla="*/ 4852277 w 6848863"/>
              <a:gd name="connsiteY11" fmla="*/ 5425587 h 6858000"/>
              <a:gd name="connsiteX12" fmla="*/ 4008569 w 6848863"/>
              <a:gd name="connsiteY12" fmla="*/ 5239088 h 6858000"/>
              <a:gd name="connsiteX13" fmla="*/ 3960217 w 6848863"/>
              <a:gd name="connsiteY13" fmla="*/ 5213955 h 6858000"/>
              <a:gd name="connsiteX14" fmla="*/ 3952611 w 6848863"/>
              <a:gd name="connsiteY14" fmla="*/ 5263795 h 6858000"/>
              <a:gd name="connsiteX15" fmla="*/ 1996587 w 6848863"/>
              <a:gd name="connsiteY15" fmla="*/ 6858000 h 6858000"/>
              <a:gd name="connsiteX16" fmla="*/ 0 w 6848863"/>
              <a:gd name="connsiteY16" fmla="*/ 4861413 h 6858000"/>
              <a:gd name="connsiteX17" fmla="*/ 584787 w 6848863"/>
              <a:gd name="connsiteY17" fmla="*/ 3449613 h 6858000"/>
              <a:gd name="connsiteX18" fmla="*/ 607467 w 6848863"/>
              <a:gd name="connsiteY18" fmla="*/ 3429000 h 6858000"/>
              <a:gd name="connsiteX19" fmla="*/ 584787 w 6848863"/>
              <a:gd name="connsiteY19" fmla="*/ 3408388 h 6858000"/>
              <a:gd name="connsiteX20" fmla="*/ 0 w 6848863"/>
              <a:gd name="connsiteY20" fmla="*/ 1996587 h 6858000"/>
              <a:gd name="connsiteX21" fmla="*/ 1996587 w 6848863"/>
              <a:gd name="connsiteY21" fmla="*/ 0 h 6858000"/>
              <a:gd name="connsiteX0" fmla="*/ 6848863 w 6848863"/>
              <a:gd name="connsiteY0" fmla="*/ 3429020 h 6858000"/>
              <a:gd name="connsiteX1" fmla="*/ 6848862 w 6848863"/>
              <a:gd name="connsiteY1" fmla="*/ 3429040 h 6858000"/>
              <a:gd name="connsiteX2" fmla="*/ 6848863 w 6848863"/>
              <a:gd name="connsiteY2" fmla="*/ 3429020 h 6858000"/>
              <a:gd name="connsiteX3" fmla="*/ 1996587 w 6848863"/>
              <a:gd name="connsiteY3" fmla="*/ 0 h 6858000"/>
              <a:gd name="connsiteX4" fmla="*/ 3952611 w 6848863"/>
              <a:gd name="connsiteY4" fmla="*/ 1594205 h 6858000"/>
              <a:gd name="connsiteX5" fmla="*/ 3960305 w 6848863"/>
              <a:gd name="connsiteY5" fmla="*/ 1644622 h 6858000"/>
              <a:gd name="connsiteX6" fmla="*/ 4075115 w 6848863"/>
              <a:gd name="connsiteY6" fmla="*/ 1589315 h 6858000"/>
              <a:gd name="connsiteX7" fmla="*/ 4852277 w 6848863"/>
              <a:gd name="connsiteY7" fmla="*/ 1432413 h 6858000"/>
              <a:gd name="connsiteX8" fmla="*/ 6838556 w 6848863"/>
              <a:gd name="connsiteY8" fmla="*/ 3224861 h 6858000"/>
              <a:gd name="connsiteX9" fmla="*/ 6838556 w 6848863"/>
              <a:gd name="connsiteY9" fmla="*/ 3633140 h 6858000"/>
              <a:gd name="connsiteX10" fmla="*/ 4852277 w 6848863"/>
              <a:gd name="connsiteY10" fmla="*/ 5425587 h 6858000"/>
              <a:gd name="connsiteX11" fmla="*/ 4008569 w 6848863"/>
              <a:gd name="connsiteY11" fmla="*/ 5239088 h 6858000"/>
              <a:gd name="connsiteX12" fmla="*/ 3960217 w 6848863"/>
              <a:gd name="connsiteY12" fmla="*/ 5213955 h 6858000"/>
              <a:gd name="connsiteX13" fmla="*/ 3952611 w 6848863"/>
              <a:gd name="connsiteY13" fmla="*/ 5263795 h 6858000"/>
              <a:gd name="connsiteX14" fmla="*/ 1996587 w 6848863"/>
              <a:gd name="connsiteY14" fmla="*/ 6858000 h 6858000"/>
              <a:gd name="connsiteX15" fmla="*/ 0 w 6848863"/>
              <a:gd name="connsiteY15" fmla="*/ 4861413 h 6858000"/>
              <a:gd name="connsiteX16" fmla="*/ 584787 w 6848863"/>
              <a:gd name="connsiteY16" fmla="*/ 3449613 h 6858000"/>
              <a:gd name="connsiteX17" fmla="*/ 607467 w 6848863"/>
              <a:gd name="connsiteY17" fmla="*/ 3429000 h 6858000"/>
              <a:gd name="connsiteX18" fmla="*/ 584787 w 6848863"/>
              <a:gd name="connsiteY18" fmla="*/ 3408388 h 6858000"/>
              <a:gd name="connsiteX19" fmla="*/ 0 w 6848863"/>
              <a:gd name="connsiteY19" fmla="*/ 1996587 h 6858000"/>
              <a:gd name="connsiteX20" fmla="*/ 1996587 w 6848863"/>
              <a:gd name="connsiteY20" fmla="*/ 0 h 6858000"/>
              <a:gd name="connsiteX0" fmla="*/ 1996587 w 6838556"/>
              <a:gd name="connsiteY0" fmla="*/ 0 h 6858000"/>
              <a:gd name="connsiteX1" fmla="*/ 3952611 w 6838556"/>
              <a:gd name="connsiteY1" fmla="*/ 1594205 h 6858000"/>
              <a:gd name="connsiteX2" fmla="*/ 3960305 w 6838556"/>
              <a:gd name="connsiteY2" fmla="*/ 1644622 h 6858000"/>
              <a:gd name="connsiteX3" fmla="*/ 4075115 w 6838556"/>
              <a:gd name="connsiteY3" fmla="*/ 1589315 h 6858000"/>
              <a:gd name="connsiteX4" fmla="*/ 4852277 w 6838556"/>
              <a:gd name="connsiteY4" fmla="*/ 1432413 h 6858000"/>
              <a:gd name="connsiteX5" fmla="*/ 6838556 w 6838556"/>
              <a:gd name="connsiteY5" fmla="*/ 3224861 h 6858000"/>
              <a:gd name="connsiteX6" fmla="*/ 6838556 w 6838556"/>
              <a:gd name="connsiteY6" fmla="*/ 3633140 h 6858000"/>
              <a:gd name="connsiteX7" fmla="*/ 4852277 w 6838556"/>
              <a:gd name="connsiteY7" fmla="*/ 5425587 h 6858000"/>
              <a:gd name="connsiteX8" fmla="*/ 4008569 w 6838556"/>
              <a:gd name="connsiteY8" fmla="*/ 5239088 h 6858000"/>
              <a:gd name="connsiteX9" fmla="*/ 3960217 w 6838556"/>
              <a:gd name="connsiteY9" fmla="*/ 5213955 h 6858000"/>
              <a:gd name="connsiteX10" fmla="*/ 3952611 w 6838556"/>
              <a:gd name="connsiteY10" fmla="*/ 5263795 h 6858000"/>
              <a:gd name="connsiteX11" fmla="*/ 1996587 w 6838556"/>
              <a:gd name="connsiteY11" fmla="*/ 6858000 h 6858000"/>
              <a:gd name="connsiteX12" fmla="*/ 0 w 6838556"/>
              <a:gd name="connsiteY12" fmla="*/ 4861413 h 6858000"/>
              <a:gd name="connsiteX13" fmla="*/ 584787 w 6838556"/>
              <a:gd name="connsiteY13" fmla="*/ 3449613 h 6858000"/>
              <a:gd name="connsiteX14" fmla="*/ 607467 w 6838556"/>
              <a:gd name="connsiteY14" fmla="*/ 3429000 h 6858000"/>
              <a:gd name="connsiteX15" fmla="*/ 584787 w 6838556"/>
              <a:gd name="connsiteY15" fmla="*/ 3408388 h 6858000"/>
              <a:gd name="connsiteX16" fmla="*/ 0 w 6838556"/>
              <a:gd name="connsiteY16" fmla="*/ 1996587 h 6858000"/>
              <a:gd name="connsiteX17" fmla="*/ 1996587 w 6838556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838556" h="6858000">
                <a:moveTo>
                  <a:pt x="1996587" y="0"/>
                </a:moveTo>
                <a:cubicBezTo>
                  <a:pt x="2961437" y="0"/>
                  <a:pt x="3766436" y="684394"/>
                  <a:pt x="3952611" y="1594205"/>
                </a:cubicBezTo>
                <a:lnTo>
                  <a:pt x="3960305" y="1644622"/>
                </a:lnTo>
                <a:lnTo>
                  <a:pt x="4075115" y="1589315"/>
                </a:lnTo>
                <a:cubicBezTo>
                  <a:pt x="4313983" y="1488282"/>
                  <a:pt x="4576606" y="1432413"/>
                  <a:pt x="4852277" y="1432413"/>
                </a:cubicBezTo>
                <a:cubicBezTo>
                  <a:pt x="5886044" y="1432413"/>
                  <a:pt x="6736311" y="2218069"/>
                  <a:pt x="6838556" y="3224861"/>
                </a:cubicBezTo>
                <a:lnTo>
                  <a:pt x="6838556" y="3633140"/>
                </a:lnTo>
                <a:cubicBezTo>
                  <a:pt x="6736311" y="4639931"/>
                  <a:pt x="5886044" y="5425587"/>
                  <a:pt x="4852277" y="5425587"/>
                </a:cubicBezTo>
                <a:cubicBezTo>
                  <a:pt x="4550762" y="5425587"/>
                  <a:pt x="4264857" y="5358752"/>
                  <a:pt x="4008569" y="5239088"/>
                </a:cubicBezTo>
                <a:lnTo>
                  <a:pt x="3960217" y="5213955"/>
                </a:lnTo>
                <a:lnTo>
                  <a:pt x="3952611" y="5263795"/>
                </a:lnTo>
                <a:cubicBezTo>
                  <a:pt x="3766436" y="6173607"/>
                  <a:pt x="2961437" y="6858000"/>
                  <a:pt x="1996587" y="6858000"/>
                </a:cubicBezTo>
                <a:cubicBezTo>
                  <a:pt x="893902" y="6858000"/>
                  <a:pt x="0" y="5964098"/>
                  <a:pt x="0" y="4861413"/>
                </a:cubicBezTo>
                <a:cubicBezTo>
                  <a:pt x="0" y="4310071"/>
                  <a:pt x="223476" y="3810924"/>
                  <a:pt x="584787" y="3449613"/>
                </a:cubicBezTo>
                <a:lnTo>
                  <a:pt x="607467" y="3429000"/>
                </a:lnTo>
                <a:lnTo>
                  <a:pt x="584787" y="3408388"/>
                </a:lnTo>
                <a:cubicBezTo>
                  <a:pt x="223476" y="3047076"/>
                  <a:pt x="0" y="2547930"/>
                  <a:pt x="0" y="1996587"/>
                </a:cubicBezTo>
                <a:cubicBezTo>
                  <a:pt x="0" y="893902"/>
                  <a:pt x="893902" y="0"/>
                  <a:pt x="19965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</p:spTree>
    <p:extLst>
      <p:ext uri="{BB962C8B-B14F-4D97-AF65-F5344CB8AC3E}">
        <p14:creationId xmlns:p14="http://schemas.microsoft.com/office/powerpoint/2010/main" val="404821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1"/>
            <a:ext cx="11084169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D4EF-0A3B-47E8-A8C7-5D060099A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2C0E8-5D39-479D-A6BC-57F37751B110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19F144-D2E0-44B0-BD69-1DCE65FE0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6B5D-05A7-4890-B703-51CFEA93808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4477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0"/>
            <a:ext cx="11084169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11084169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08BFCE-F35D-462D-8501-1ECFEAD6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4381-3241-4222-8154-9DD294AD6166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EC1036-530D-419C-832B-827CC3A463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1565-C39C-49BD-B97B-04AAB21E4AB3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E8204B39-6CE6-4C5A-BCAF-80498835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939935E8-2949-4BA8-9379-1374EFEAB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7"/>
          <a:stretch>
            <a:fillRect/>
          </a:stretch>
        </p:blipFill>
        <p:spPr bwMode="auto">
          <a:xfrm>
            <a:off x="7190317" y="-6350"/>
            <a:ext cx="500168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317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7" y="844060"/>
            <a:ext cx="7357337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5542085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3"/>
          </p:nvPr>
        </p:nvSpPr>
        <p:spPr>
          <a:xfrm>
            <a:off x="6523641" y="844061"/>
            <a:ext cx="5664249" cy="6013940"/>
          </a:xfrm>
          <a:custGeom>
            <a:avLst/>
            <a:gdLst>
              <a:gd name="connsiteX0" fmla="*/ 2385795 w 4248187"/>
              <a:gd name="connsiteY0" fmla="*/ 147 h 4510455"/>
              <a:gd name="connsiteX1" fmla="*/ 2554495 w 4248187"/>
              <a:gd name="connsiteY1" fmla="*/ 13985 h 4510455"/>
              <a:gd name="connsiteX2" fmla="*/ 2673671 w 4248187"/>
              <a:gd name="connsiteY2" fmla="*/ 41357 h 4510455"/>
              <a:gd name="connsiteX3" fmla="*/ 4211723 w 4248187"/>
              <a:gd name="connsiteY3" fmla="*/ 1079440 h 4510455"/>
              <a:gd name="connsiteX4" fmla="*/ 4248187 w 4248187"/>
              <a:gd name="connsiteY4" fmla="*/ 1122376 h 4510455"/>
              <a:gd name="connsiteX5" fmla="*/ 4248187 w 4248187"/>
              <a:gd name="connsiteY5" fmla="*/ 4123199 h 4510455"/>
              <a:gd name="connsiteX6" fmla="*/ 4127609 w 4248187"/>
              <a:gd name="connsiteY6" fmla="*/ 4099539 h 4510455"/>
              <a:gd name="connsiteX7" fmla="*/ 2463697 w 4248187"/>
              <a:gd name="connsiteY7" fmla="*/ 4180850 h 4510455"/>
              <a:gd name="connsiteX8" fmla="*/ 2487319 w 4248187"/>
              <a:gd name="connsiteY8" fmla="*/ 4459362 h 4510455"/>
              <a:gd name="connsiteX9" fmla="*/ 2497337 w 4248187"/>
              <a:gd name="connsiteY9" fmla="*/ 4510455 h 4510455"/>
              <a:gd name="connsiteX10" fmla="*/ 1360581 w 4248187"/>
              <a:gd name="connsiteY10" fmla="*/ 4510455 h 4510455"/>
              <a:gd name="connsiteX11" fmla="*/ 1351992 w 4248187"/>
              <a:gd name="connsiteY11" fmla="*/ 4502590 h 4510455"/>
              <a:gd name="connsiteX12" fmla="*/ 64525 w 4248187"/>
              <a:gd name="connsiteY12" fmla="*/ 2067226 h 4510455"/>
              <a:gd name="connsiteX13" fmla="*/ 2487653 w 4248187"/>
              <a:gd name="connsiteY13" fmla="*/ 2218952 h 4510455"/>
              <a:gd name="connsiteX14" fmla="*/ 2136382 w 4248187"/>
              <a:gd name="connsiteY14" fmla="*/ 31313 h 4510455"/>
              <a:gd name="connsiteX15" fmla="*/ 2230946 w 4248187"/>
              <a:gd name="connsiteY15" fmla="*/ 13985 h 4510455"/>
              <a:gd name="connsiteX16" fmla="*/ 2385795 w 4248187"/>
              <a:gd name="connsiteY16" fmla="*/ 147 h 451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8187" h="4510455">
                <a:moveTo>
                  <a:pt x="2385795" y="147"/>
                </a:moveTo>
                <a:cubicBezTo>
                  <a:pt x="2429893" y="927"/>
                  <a:pt x="2484530" y="4901"/>
                  <a:pt x="2554495" y="13985"/>
                </a:cubicBezTo>
                <a:lnTo>
                  <a:pt x="2673671" y="41357"/>
                </a:lnTo>
                <a:cubicBezTo>
                  <a:pt x="3034998" y="152879"/>
                  <a:pt x="3669384" y="484170"/>
                  <a:pt x="4211723" y="1079440"/>
                </a:cubicBezTo>
                <a:lnTo>
                  <a:pt x="4248187" y="1122376"/>
                </a:lnTo>
                <a:lnTo>
                  <a:pt x="4248187" y="4123199"/>
                </a:lnTo>
                <a:lnTo>
                  <a:pt x="4127609" y="4099539"/>
                </a:lnTo>
                <a:cubicBezTo>
                  <a:pt x="3388205" y="3932923"/>
                  <a:pt x="2508167" y="3379929"/>
                  <a:pt x="2463697" y="4180850"/>
                </a:cubicBezTo>
                <a:cubicBezTo>
                  <a:pt x="2458986" y="4265697"/>
                  <a:pt x="2470214" y="4361590"/>
                  <a:pt x="2487319" y="4459362"/>
                </a:cubicBezTo>
                <a:lnTo>
                  <a:pt x="2497337" y="4510455"/>
                </a:lnTo>
                <a:lnTo>
                  <a:pt x="1360581" y="4510455"/>
                </a:lnTo>
                <a:lnTo>
                  <a:pt x="1351992" y="4502590"/>
                </a:lnTo>
                <a:cubicBezTo>
                  <a:pt x="865984" y="4025426"/>
                  <a:pt x="-283354" y="2926389"/>
                  <a:pt x="64525" y="2067226"/>
                </a:cubicBezTo>
                <a:cubicBezTo>
                  <a:pt x="412405" y="1208063"/>
                  <a:pt x="3505756" y="3335628"/>
                  <a:pt x="2487653" y="2218952"/>
                </a:cubicBezTo>
                <a:cubicBezTo>
                  <a:pt x="1222435" y="796810"/>
                  <a:pt x="1598352" y="171462"/>
                  <a:pt x="2136382" y="31313"/>
                </a:cubicBezTo>
                <a:lnTo>
                  <a:pt x="2230946" y="13985"/>
                </a:lnTo>
                <a:cubicBezTo>
                  <a:pt x="2268074" y="6416"/>
                  <a:pt x="2312298" y="-1154"/>
                  <a:pt x="2385795" y="147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CCDF2B-EDF3-4BC3-8CB2-80EFC43008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9710E-6538-427C-A732-441F9B73C442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EB8D6D-5CA6-4FB7-952B-D8E0041C9A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EC0E9-BBCA-4ECA-9CA2-8F21151B26B0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9F790661-90EC-4E54-91F5-E04AFC4929CE}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BB31A3A8-0482-4701-BA7A-FF758533B570}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33F5AC24-81BB-4C41-A191-DD964F8D5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67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774" y="838453"/>
            <a:ext cx="5542084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57" name="Picture Placeholder 56"/>
          <p:cNvSpPr>
            <a:spLocks noGrp="1"/>
          </p:cNvSpPr>
          <p:nvPr>
            <p:ph type="pic" sz="quarter" idx="14"/>
          </p:nvPr>
        </p:nvSpPr>
        <p:spPr>
          <a:xfrm>
            <a:off x="0" y="849632"/>
            <a:ext cx="5704867" cy="6008368"/>
          </a:xfrm>
          <a:custGeom>
            <a:avLst/>
            <a:gdLst>
              <a:gd name="connsiteX0" fmla="*/ 446397 w 4278650"/>
              <a:gd name="connsiteY0" fmla="*/ 0 h 4506276"/>
              <a:gd name="connsiteX1" fmla="*/ 4274831 w 4278650"/>
              <a:gd name="connsiteY1" fmla="*/ 0 h 4506276"/>
              <a:gd name="connsiteX2" fmla="*/ 3592111 w 4278650"/>
              <a:gd name="connsiteY2" fmla="*/ 1498458 h 4506276"/>
              <a:gd name="connsiteX3" fmla="*/ 4273635 w 4278650"/>
              <a:gd name="connsiteY3" fmla="*/ 1496502 h 4506276"/>
              <a:gd name="connsiteX4" fmla="*/ 3589326 w 4278650"/>
              <a:gd name="connsiteY4" fmla="*/ 3003759 h 4506276"/>
              <a:gd name="connsiteX5" fmla="*/ 4278650 w 4278650"/>
              <a:gd name="connsiteY5" fmla="*/ 2999435 h 4506276"/>
              <a:gd name="connsiteX6" fmla="*/ 4278650 w 4278650"/>
              <a:gd name="connsiteY6" fmla="*/ 2999741 h 4506276"/>
              <a:gd name="connsiteX7" fmla="*/ 3596485 w 4278650"/>
              <a:gd name="connsiteY7" fmla="*/ 4506276 h 4506276"/>
              <a:gd name="connsiteX8" fmla="*/ 1770369 w 4278650"/>
              <a:gd name="connsiteY8" fmla="*/ 4506276 h 4506276"/>
              <a:gd name="connsiteX9" fmla="*/ 0 w 4278650"/>
              <a:gd name="connsiteY9" fmla="*/ 4505874 h 4506276"/>
              <a:gd name="connsiteX10" fmla="*/ 0 w 4278650"/>
              <a:gd name="connsiteY10" fmla="*/ 3980155 h 4506276"/>
              <a:gd name="connsiteX11" fmla="*/ 447729 w 4278650"/>
              <a:gd name="connsiteY11" fmla="*/ 3002345 h 4506276"/>
              <a:gd name="connsiteX12" fmla="*/ 0 w 4278650"/>
              <a:gd name="connsiteY12" fmla="*/ 3002560 h 4506276"/>
              <a:gd name="connsiteX13" fmla="*/ 0 w 4278650"/>
              <a:gd name="connsiteY13" fmla="*/ 2471541 h 4506276"/>
              <a:gd name="connsiteX14" fmla="*/ 444403 w 4278650"/>
              <a:gd name="connsiteY14" fmla="*/ 1499121 h 4506276"/>
              <a:gd name="connsiteX15" fmla="*/ 0 w 4278650"/>
              <a:gd name="connsiteY15" fmla="*/ 1498892 h 4506276"/>
              <a:gd name="connsiteX16" fmla="*/ 0 w 4278650"/>
              <a:gd name="connsiteY16" fmla="*/ 975257 h 4506276"/>
              <a:gd name="connsiteX17" fmla="*/ 41448 w 4278650"/>
              <a:gd name="connsiteY17" fmla="*/ 883454 h 4506276"/>
              <a:gd name="connsiteX18" fmla="*/ 404848 w 4278650"/>
              <a:gd name="connsiteY18" fmla="*/ 88205 h 4506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78650" h="4506276">
                <a:moveTo>
                  <a:pt x="446397" y="0"/>
                </a:moveTo>
                <a:lnTo>
                  <a:pt x="4274831" y="0"/>
                </a:lnTo>
                <a:lnTo>
                  <a:pt x="3592111" y="1498458"/>
                </a:lnTo>
                <a:lnTo>
                  <a:pt x="4273635" y="1496502"/>
                </a:lnTo>
                <a:lnTo>
                  <a:pt x="3589326" y="3003759"/>
                </a:lnTo>
                <a:lnTo>
                  <a:pt x="4278650" y="2999435"/>
                </a:lnTo>
                <a:lnTo>
                  <a:pt x="4278650" y="2999741"/>
                </a:lnTo>
                <a:lnTo>
                  <a:pt x="3596485" y="4506276"/>
                </a:lnTo>
                <a:lnTo>
                  <a:pt x="1770369" y="4506276"/>
                </a:lnTo>
                <a:lnTo>
                  <a:pt x="0" y="4505874"/>
                </a:lnTo>
                <a:lnTo>
                  <a:pt x="0" y="3980155"/>
                </a:lnTo>
                <a:lnTo>
                  <a:pt x="447729" y="3002345"/>
                </a:lnTo>
                <a:lnTo>
                  <a:pt x="0" y="3002560"/>
                </a:lnTo>
                <a:lnTo>
                  <a:pt x="0" y="2471541"/>
                </a:lnTo>
                <a:lnTo>
                  <a:pt x="444403" y="1499121"/>
                </a:lnTo>
                <a:lnTo>
                  <a:pt x="0" y="1498892"/>
                </a:lnTo>
                <a:lnTo>
                  <a:pt x="0" y="975257"/>
                </a:lnTo>
                <a:lnTo>
                  <a:pt x="41448" y="883454"/>
                </a:lnTo>
                <a:cubicBezTo>
                  <a:pt x="159989" y="620975"/>
                  <a:pt x="294852" y="323210"/>
                  <a:pt x="404848" y="88205"/>
                </a:cubicBezTo>
                <a:close/>
              </a:path>
            </a:pathLst>
          </a:custGeom>
          <a:solidFill>
            <a:srgbClr val="2CD5C4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774" y="2284370"/>
            <a:ext cx="5542084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B7B9AB-E864-4912-9D58-CB46BEA3F59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A5E25-00A7-4D13-A3FA-49976EE7168C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0D9343-0154-413E-9157-6F08485DC9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EC46-C7C3-47FD-92F7-DFBE39335ED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846900A3-D3DC-406D-AD34-A142E6B2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353C3685-5939-4705-B532-6EE2E620D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FC61C85C-5DEF-4203-9FFC-687D69D9F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71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916CC-3BD7-55D9-BA3B-4D2E12AF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5D6C07-25E0-D214-A924-2E524D8F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036C87-1671-95AB-FBCE-419898BA7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335F69-85EF-A69A-6B3F-CE392395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7501C-A0BE-5014-49C8-6208DDE9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9856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6" y="844060"/>
            <a:ext cx="6160821" cy="115578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916" y="2289976"/>
            <a:ext cx="5542085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6949018" y="844552"/>
            <a:ext cx="5238749" cy="6013449"/>
          </a:xfrm>
          <a:custGeom>
            <a:avLst/>
            <a:gdLst>
              <a:gd name="connsiteX0" fmla="*/ 1488492 w 3929062"/>
              <a:gd name="connsiteY0" fmla="*/ 0 h 4510087"/>
              <a:gd name="connsiteX1" fmla="*/ 1504107 w 3929062"/>
              <a:gd name="connsiteY1" fmla="*/ 0 h 4510087"/>
              <a:gd name="connsiteX2" fmla="*/ 1629973 w 3929062"/>
              <a:gd name="connsiteY2" fmla="*/ 5563 h 4510087"/>
              <a:gd name="connsiteX3" fmla="*/ 2962798 w 3929062"/>
              <a:gd name="connsiteY3" fmla="*/ 1195286 h 4510087"/>
              <a:gd name="connsiteX4" fmla="*/ 2968569 w 3929062"/>
              <a:gd name="connsiteY4" fmla="*/ 1233099 h 4510087"/>
              <a:gd name="connsiteX5" fmla="*/ 3054676 w 3929062"/>
              <a:gd name="connsiteY5" fmla="*/ 1191618 h 4510087"/>
              <a:gd name="connsiteX6" fmla="*/ 3637547 w 3929062"/>
              <a:gd name="connsiteY6" fmla="*/ 1073942 h 4510087"/>
              <a:gd name="connsiteX7" fmla="*/ 3921016 w 3929062"/>
              <a:gd name="connsiteY7" fmla="*/ 1100736 h 4510087"/>
              <a:gd name="connsiteX8" fmla="*/ 3929062 w 3929062"/>
              <a:gd name="connsiteY8" fmla="*/ 1102672 h 4510087"/>
              <a:gd name="connsiteX9" fmla="*/ 3929062 w 3929062"/>
              <a:gd name="connsiteY9" fmla="*/ 4040093 h 4510087"/>
              <a:gd name="connsiteX10" fmla="*/ 3921016 w 3929062"/>
              <a:gd name="connsiteY10" fmla="*/ 4042028 h 4510087"/>
              <a:gd name="connsiteX11" fmla="*/ 3637547 w 3929062"/>
              <a:gd name="connsiteY11" fmla="*/ 4068822 h 4510087"/>
              <a:gd name="connsiteX12" fmla="*/ 3004767 w 3929062"/>
              <a:gd name="connsiteY12" fmla="*/ 3928948 h 4510087"/>
              <a:gd name="connsiteX13" fmla="*/ 2968503 w 3929062"/>
              <a:gd name="connsiteY13" fmla="*/ 3910098 h 4510087"/>
              <a:gd name="connsiteX14" fmla="*/ 2962798 w 3929062"/>
              <a:gd name="connsiteY14" fmla="*/ 3947478 h 4510087"/>
              <a:gd name="connsiteX15" fmla="*/ 2776431 w 3929062"/>
              <a:gd name="connsiteY15" fmla="*/ 4422169 h 4510087"/>
              <a:gd name="connsiteX16" fmla="*/ 2717808 w 3929062"/>
              <a:gd name="connsiteY16" fmla="*/ 4510087 h 4510087"/>
              <a:gd name="connsiteX17" fmla="*/ 274391 w 3929062"/>
              <a:gd name="connsiteY17" fmla="*/ 4510087 h 4510087"/>
              <a:gd name="connsiteX18" fmla="*/ 254079 w 3929062"/>
              <a:gd name="connsiteY18" fmla="*/ 4482925 h 4510087"/>
              <a:gd name="connsiteX19" fmla="*/ 2707 w 3929062"/>
              <a:gd name="connsiteY19" fmla="*/ 3760906 h 4510087"/>
              <a:gd name="connsiteX20" fmla="*/ 0 w 3929062"/>
              <a:gd name="connsiteY20" fmla="*/ 3689495 h 4510087"/>
              <a:gd name="connsiteX21" fmla="*/ 0 w 3929062"/>
              <a:gd name="connsiteY21" fmla="*/ 3612817 h 4510087"/>
              <a:gd name="connsiteX22" fmla="*/ 6071 w 3929062"/>
              <a:gd name="connsiteY22" fmla="*/ 3492587 h 4510087"/>
              <a:gd name="connsiteX23" fmla="*/ 436930 w 3929062"/>
              <a:gd name="connsiteY23" fmla="*/ 2586842 h 4510087"/>
              <a:gd name="connsiteX24" fmla="*/ 453940 w 3929062"/>
              <a:gd name="connsiteY24" fmla="*/ 2571382 h 4510087"/>
              <a:gd name="connsiteX25" fmla="*/ 436930 w 3929062"/>
              <a:gd name="connsiteY25" fmla="*/ 2555923 h 4510087"/>
              <a:gd name="connsiteX26" fmla="*/ 6071 w 3929062"/>
              <a:gd name="connsiteY26" fmla="*/ 1650178 h 4510087"/>
              <a:gd name="connsiteX27" fmla="*/ 0 w 3929062"/>
              <a:gd name="connsiteY27" fmla="*/ 1529948 h 4510087"/>
              <a:gd name="connsiteX28" fmla="*/ 0 w 3929062"/>
              <a:gd name="connsiteY28" fmla="*/ 1464198 h 4510087"/>
              <a:gd name="connsiteX29" fmla="*/ 6071 w 3929062"/>
              <a:gd name="connsiteY29" fmla="*/ 1343968 h 4510087"/>
              <a:gd name="connsiteX30" fmla="*/ 1342676 w 3929062"/>
              <a:gd name="connsiteY30" fmla="*/ 7363 h 451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29062" h="4510087">
                <a:moveTo>
                  <a:pt x="1488492" y="0"/>
                </a:moveTo>
                <a:lnTo>
                  <a:pt x="1504107" y="0"/>
                </a:lnTo>
                <a:lnTo>
                  <a:pt x="1629973" y="5563"/>
                </a:lnTo>
                <a:cubicBezTo>
                  <a:pt x="2293074" y="64454"/>
                  <a:pt x="2831894" y="555576"/>
                  <a:pt x="2962798" y="1195286"/>
                </a:cubicBezTo>
                <a:lnTo>
                  <a:pt x="2968569" y="1233099"/>
                </a:lnTo>
                <a:lnTo>
                  <a:pt x="3054676" y="1191618"/>
                </a:lnTo>
                <a:cubicBezTo>
                  <a:pt x="3233827" y="1115844"/>
                  <a:pt x="3430794" y="1073942"/>
                  <a:pt x="3637547" y="1073942"/>
                </a:cubicBezTo>
                <a:cubicBezTo>
                  <a:pt x="3734463" y="1073942"/>
                  <a:pt x="3829228" y="1083149"/>
                  <a:pt x="3921016" y="1100736"/>
                </a:cubicBezTo>
                <a:lnTo>
                  <a:pt x="3929062" y="1102672"/>
                </a:lnTo>
                <a:lnTo>
                  <a:pt x="3929062" y="4040093"/>
                </a:lnTo>
                <a:lnTo>
                  <a:pt x="3921016" y="4042028"/>
                </a:lnTo>
                <a:cubicBezTo>
                  <a:pt x="3829228" y="4059615"/>
                  <a:pt x="3734463" y="4068822"/>
                  <a:pt x="3637547" y="4068822"/>
                </a:cubicBezTo>
                <a:cubicBezTo>
                  <a:pt x="3411411" y="4068822"/>
                  <a:pt x="3196983" y="4018696"/>
                  <a:pt x="3004767" y="3928948"/>
                </a:cubicBezTo>
                <a:lnTo>
                  <a:pt x="2968503" y="3910098"/>
                </a:lnTo>
                <a:lnTo>
                  <a:pt x="2962798" y="3947478"/>
                </a:lnTo>
                <a:cubicBezTo>
                  <a:pt x="2927890" y="4118068"/>
                  <a:pt x="2863975" y="4278091"/>
                  <a:pt x="2776431" y="4422169"/>
                </a:cubicBezTo>
                <a:lnTo>
                  <a:pt x="2717808" y="4510087"/>
                </a:lnTo>
                <a:lnTo>
                  <a:pt x="274391" y="4510087"/>
                </a:lnTo>
                <a:lnTo>
                  <a:pt x="254079" y="4482925"/>
                </a:lnTo>
                <a:cubicBezTo>
                  <a:pt x="112802" y="4273806"/>
                  <a:pt x="22960" y="4027082"/>
                  <a:pt x="2707" y="3760906"/>
                </a:cubicBezTo>
                <a:lnTo>
                  <a:pt x="0" y="3689495"/>
                </a:lnTo>
                <a:lnTo>
                  <a:pt x="0" y="3612817"/>
                </a:lnTo>
                <a:lnTo>
                  <a:pt x="6071" y="3492587"/>
                </a:lnTo>
                <a:cubicBezTo>
                  <a:pt x="41857" y="3140210"/>
                  <a:pt x="199820" y="2823952"/>
                  <a:pt x="436930" y="2586842"/>
                </a:cubicBezTo>
                <a:lnTo>
                  <a:pt x="453940" y="2571382"/>
                </a:lnTo>
                <a:lnTo>
                  <a:pt x="436930" y="2555923"/>
                </a:lnTo>
                <a:cubicBezTo>
                  <a:pt x="199820" y="2318812"/>
                  <a:pt x="41857" y="2002555"/>
                  <a:pt x="6071" y="1650178"/>
                </a:cubicBezTo>
                <a:lnTo>
                  <a:pt x="0" y="1529948"/>
                </a:lnTo>
                <a:lnTo>
                  <a:pt x="0" y="1464198"/>
                </a:lnTo>
                <a:lnTo>
                  <a:pt x="6071" y="1343968"/>
                </a:lnTo>
                <a:cubicBezTo>
                  <a:pt x="77643" y="639214"/>
                  <a:pt x="637922" y="78935"/>
                  <a:pt x="1342676" y="7363"/>
                </a:cubicBezTo>
                <a:close/>
              </a:path>
            </a:pathLst>
          </a:custGeom>
          <a:solidFill>
            <a:srgbClr val="CEFF8C"/>
          </a:solidFill>
        </p:spPr>
        <p:txBody>
          <a:bodyPr rtlCol="0">
            <a:noAutofit/>
          </a:bodyPr>
          <a:lstStyle/>
          <a:p>
            <a:pPr lvl="0"/>
            <a:r>
              <a:rPr lang="fi-FI" noProof="0"/>
              <a:t>Lisää kuva napsauttamalla kuvaketta</a:t>
            </a:r>
            <a:endParaRPr lang="en-FI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02FFFA5-180E-4204-B4AC-780CC81C5A5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D30F7-600A-4AF6-A8FB-F19151A90ED3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31D949-E36F-4AC0-96BD-2A97138ACB8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A93E7-8440-41A7-A0AF-FA2D1CCF379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5B76B97E-CC21-4897-BD52-C3B10686E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881784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ED68EA9E-9719-404C-A67E-FF84E370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B8CA7490-7AAB-4A47-9D17-D754E97B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760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82CE382-7B45-4DA8-B731-150F99A0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/>
          <a:stretch>
            <a:fillRect/>
          </a:stretch>
        </p:blipFill>
        <p:spPr bwMode="auto">
          <a:xfrm>
            <a:off x="-4234" y="0"/>
            <a:ext cx="9137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1508377"/>
            <a:ext cx="7356928" cy="2105681"/>
          </a:xfrm>
        </p:spPr>
        <p:txBody>
          <a:bodyPr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3614059"/>
            <a:ext cx="7356928" cy="16087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C53E1B7-728E-4933-904A-602AF035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A78A9-2B7F-4E7F-9EA9-9F5BE9EFD846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ED1414-6141-4091-A201-837481764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C50-4252-4E8F-B293-4939E8FEA39C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84E64B6-243D-48E4-B7A9-2CAF509F9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090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E7620D8-F17E-42E3-BB20-7DE41EDB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24947"/>
          <a:stretch>
            <a:fillRect/>
          </a:stretch>
        </p:blipFill>
        <p:spPr bwMode="auto">
          <a:xfrm>
            <a:off x="1" y="0"/>
            <a:ext cx="79798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4C274CA5-8C66-4F4E-87A1-16649B2B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4" y="88901"/>
            <a:ext cx="632884" cy="1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1508377"/>
            <a:ext cx="7356928" cy="2105681"/>
          </a:xfrm>
        </p:spPr>
        <p:txBody>
          <a:bodyPr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2300" y="3614059"/>
            <a:ext cx="7356928" cy="16087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4728A59-EC27-459C-BCBD-9E7C7317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63CA-FF99-4226-A902-8E878CF81E64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8F4A469-BC7B-4206-ADEF-9A958693FA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E44A-4CE9-4F12-90F6-EC8900B6EC78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75B07525-96C3-4A01-A8F0-5993033B0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609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5" y="844061"/>
            <a:ext cx="11110543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333" y="2299723"/>
            <a:ext cx="5416895" cy="40090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774" y="2289977"/>
            <a:ext cx="5416895" cy="40188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3A1D63-AE04-47BD-846F-022E2EAF5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7449-7B70-424F-BB12-ECDEECB2575F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9D331-C927-4CF0-943F-1D92AB7E9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E046-7A19-4297-963E-C456BE8DE2C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561612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CD0E04-21A2-BFCB-EF6C-1C9E68C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00" y="844800"/>
            <a:ext cx="11102400" cy="11568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3EB9684-18C3-9FCA-22F1-885E263F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0670-9479-49D9-88C4-C2DC2BEB86F0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D3A2876-EF26-D9AE-96FC-21A9CB3A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D91C-03E7-42EC-B8BC-099D830350ED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DA02C4C-7622-3680-68C8-0A27879A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123" y="2289977"/>
            <a:ext cx="5416896" cy="54359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D995967-D1A0-65C6-D7EA-B222D7BA3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123" y="2833572"/>
            <a:ext cx="5416896" cy="34793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B90BF6-9CF0-778D-7A8E-F88CD0F75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9980" y="2289977"/>
            <a:ext cx="5416896" cy="54359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E4DF316-8E5B-7E3F-418B-A1B6A425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9980" y="2833572"/>
            <a:ext cx="5416896" cy="34793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70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4" y="844061"/>
            <a:ext cx="11101753" cy="110352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A0D5E3-E095-459C-8805-D933562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E750-680A-46E3-AFEC-711FD955F6E0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1DE9F-A41D-412A-A434-BCA50B17A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7F9F8-9552-47BF-BD3E-9F47416AEF94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57408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1FE40E-68E9-452D-8B62-CC487844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8F5B3-268F-4F41-9E57-7813E9AC1915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5F16818-5CF8-4313-B34D-D47530B7F5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C092-64FD-425A-BFAF-344846BB863F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08260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5" y="844057"/>
            <a:ext cx="4218111" cy="12133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5" y="2057399"/>
            <a:ext cx="4218111" cy="4255476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844057"/>
            <a:ext cx="6454897" cy="54688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3CFB2E-B286-479E-BEE2-415297B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B4226-6224-4CAE-ADA2-1F4FFE4929F3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477C-8669-408C-A008-A67E2D989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D5031-A456-4645-8F02-BEC4C77D4C37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43702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9975" y="842134"/>
            <a:ext cx="4218111" cy="1213343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916" y="842134"/>
            <a:ext cx="6454897" cy="54688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19975" y="2055476"/>
            <a:ext cx="4218111" cy="4255477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2A9548-85B8-4481-BAAA-C161481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3114-3384-44EF-9079-8E5DE152758C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6F8DE-3E6C-4BEA-B1F7-F047BBE90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0AA9-869D-4514-833E-5887A8E989B2}" type="slidenum">
              <a:rPr lang="en-FI"/>
              <a:pPr>
                <a:defRPr/>
              </a:pPr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230540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Kuopion kaupungin logo, jossa sana Kuopio kirjoitettu mustilla kirjaimilla.">
            <a:extLst>
              <a:ext uri="{FF2B5EF4-FFF2-40B4-BE49-F238E27FC236}">
                <a16:creationId xmlns:a16="http://schemas.microsoft.com/office/drawing/2014/main" id="{C9147DC9-BBAA-4A99-8E62-F047B8988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1" y="723901"/>
            <a:ext cx="1701800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913" y="2986929"/>
            <a:ext cx="5405236" cy="1103524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553915" y="4212772"/>
            <a:ext cx="5405236" cy="1267469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457189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553914" y="5602562"/>
            <a:ext cx="5405236" cy="8313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467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EF2BB-D71D-EE89-0DA6-B655E524C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5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A9527D-65A3-7761-CE81-732159AC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2BE6D-ED47-7382-370D-FDF1BDCBC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2E8B2-2542-9867-1AD8-F833D749D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F7D27-808F-FB25-21AB-FFCAA3F6A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2AA29B-23F2-E85D-2368-91460DDC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6522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96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395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7348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391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9792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0317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2928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58019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138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845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7EAD40-EE7B-8657-E4F0-F82D6E9DC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A46D41-1F54-A456-4B3E-59F453908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26408E7-F94D-02E5-6A7F-E3454D59B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BAB5688-FD07-AA49-8E8E-8A09976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76A07C0-B61E-6C5C-44DE-694267487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A586D2-ECF5-B33F-8953-DC4EFC42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4666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903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108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74139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794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2378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738685-D95D-9BD5-4E73-CB721166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BFFF4A-592D-0FCB-E3D5-9F6187270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52BC45-FAEA-FCEE-C294-39893525E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B000262-7956-9290-FA9D-72F7C41C1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8A91BC6-771A-633A-0847-0C2AEF8DF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F597018-0EC3-E359-FC44-A968DC9A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4C17C61-71D4-CF16-E428-52CCB3DC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449494F-4610-F902-7E73-AC0A81B7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650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AE99A7-1FA4-3079-2CF8-89056183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3C14CD-FF7B-8B05-BCAD-BC399C88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BA70A87-8A4A-DC69-20E2-A1FFDC44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4121F6-9CF4-71C1-C004-FD8A7BDD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800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F362B6F-1381-AE41-ABE4-EBC1761B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00249B7-7802-D93C-B98D-8832C201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902F612-7D15-F463-C2CE-85570E95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12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7E1CFE-EF74-8066-35ED-9D282BB7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C1A7B5-4FBC-EF14-C102-37EBC087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4ECAA8-ED68-6608-BEA9-21AADD3AF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0BF03FE-E820-204E-7B19-6EF325A1A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C38A5D1-1DE1-4491-C87A-9ED5E4DF8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4F8B8B7-26FC-2D55-C907-8F1EFF53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59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01B9A3-CA3D-E943-69BD-725DD079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0122E30-C494-E193-6B1C-8B103E0AD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AA4163-4400-8C9D-B129-30EA39072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A08A36-6526-50BF-31CD-98E840B6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B31D4D-8229-AFA0-A3D4-881AF6B8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E97510-E0DA-C85C-3DBB-5E3FA77E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92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C995FEA-8EA5-934F-49E0-F8622102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96A558-B954-474F-309A-08739EA98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787B62-BEA0-4724-8514-B187A3951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73A66-9C08-46F2-A0C9-4F5815E92CB4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137069-C9EF-81BE-AD5A-28A3CAF69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DAF80C-DCE4-5E05-0B2F-A35EC1FB9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A8F5-2D82-4A81-B927-DACBAD805A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17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uopion kaupungin logo, jossa sana Kuopio kirjoitettu valkoisilla) kirjaimilla.">
            <a:extLst>
              <a:ext uri="{FF2B5EF4-FFF2-40B4-BE49-F238E27FC236}">
                <a16:creationId xmlns:a16="http://schemas.microsoft.com/office/drawing/2014/main" id="{D62DB703-7A79-4D2D-88C0-7FB42C33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4" y="88901"/>
            <a:ext cx="632884" cy="15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399D760-3290-4944-94A0-F9C9312CB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54567" y="844551"/>
            <a:ext cx="11082867" cy="110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ots. perustyyl. napsautt.</a:t>
            </a:r>
            <a:endParaRPr lang="en-US" altLang="fi-FI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A3E3A0-E61F-4346-922D-28783355E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54567" y="2082800"/>
            <a:ext cx="11082867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4A9DC-4E5D-4BC7-9CE8-7F7DE8528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77552" y="1"/>
            <a:ext cx="842433" cy="32808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0185109-0532-44C4-9426-135C48501BA2}" type="datetime1">
              <a:rPr lang="fi-FI"/>
              <a:pPr>
                <a:defRPr/>
              </a:pPr>
              <a:t>4.2.2026</a:t>
            </a:fld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2FC47-2C13-4E90-9B6E-F268FDC7D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4218" y="0"/>
            <a:ext cx="463549" cy="3323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67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1BF26F4-008B-4A49-A526-A1DA7D7871FD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546E2B-C79B-4C62-B758-6876F161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12192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E046B2-3B7D-4751-AFFC-55C34FAD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724217" y="82551"/>
            <a:ext cx="0" cy="16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08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hf hdr="0"/>
  <p:txStyles>
    <p:titleStyle>
      <a:lvl1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2pPr>
      <a:lvl3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3pPr>
      <a:lvl4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4pPr>
      <a:lvl5pPr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5pPr>
      <a:lvl6pPr marL="609585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6pPr>
      <a:lvl7pPr marL="1219170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7pPr>
      <a:lvl8pPr marL="1828754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8pPr>
      <a:lvl9pPr marL="2438339" algn="l" defTabSz="9143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rbel" panose="020B0503020204020204" pitchFamily="34" charset="0"/>
        </a:defRPr>
      </a:lvl9pPr>
    </p:titleStyle>
    <p:bodyStyle>
      <a:lvl1pPr marL="228594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fontAlgn="base" hangingPunct="1">
        <a:spcBef>
          <a:spcPts val="800"/>
        </a:spcBef>
        <a:spcAft>
          <a:spcPct val="0"/>
        </a:spcAft>
        <a:buFont typeface="System Font Regular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fontAlgn="base" hangingPunct="1">
        <a:spcBef>
          <a:spcPts val="800"/>
        </a:spcBef>
        <a:spcAft>
          <a:spcPct val="0"/>
        </a:spcAft>
        <a:buFont typeface="System Font Regular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fontAlgn="base" hangingPunct="1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D238928-F8D3-41F5-9C31-E23DABE28A2D}" type="datetimeFigureOut">
              <a:rPr lang="fi-FI" smtClean="0"/>
              <a:t>4.2.2026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C262F210-E103-41ED-A499-9EC401615A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504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aelukioon.fi/web/opiskelijalle/tyko-viikko/tyoelamaviikk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F6167C4-597D-5C24-71D0-60F03556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224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BD0CB3-7C14-4A5A-D296-F46194DCD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000" b="1"/>
              <a:t>Ryhmänohjaus 10.2.2026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7599769-4030-FA3E-7FF8-7649135A0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i-FI"/>
              <a:t>1. vuoden opiskelijat</a:t>
            </a:r>
          </a:p>
        </p:txBody>
      </p:sp>
    </p:spTree>
    <p:extLst>
      <p:ext uri="{BB962C8B-B14F-4D97-AF65-F5344CB8AC3E}">
        <p14:creationId xmlns:p14="http://schemas.microsoft.com/office/powerpoint/2010/main" val="4207807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49715-1D2C-7562-30BF-27E869890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C43CF7-1E81-AB77-43D7-A7205BE68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04F665B5-BEDD-130B-E9B4-CC02559DA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00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9F6B1D-B5F0-6F6D-84D6-7FB1D0E59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Pohjois-Savon Hyvinvointialue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E966CB-7527-4013-546D-2FE14130F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Pääset tutustumaan Pohjois-Savon Hyvinvointialueeseen työpaikkana ja erilaisiin ammatteihin </a:t>
            </a:r>
            <a:r>
              <a:rPr lang="fi-FI" err="1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KYSillä</a:t>
            </a:r>
            <a:r>
              <a:rPr lang="fi-FI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 aidossa työympäristössä maanantaina ja tiistaina 13. - 14.4.</a:t>
            </a:r>
          </a:p>
          <a:p>
            <a:r>
              <a:rPr lang="fi-FI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Lounaat järjestetään </a:t>
            </a:r>
            <a:r>
              <a:rPr lang="fi-FI" err="1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Klassikan</a:t>
            </a:r>
            <a:r>
              <a:rPr lang="fi-FI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 ruokalassa</a:t>
            </a:r>
          </a:p>
          <a:p>
            <a:r>
              <a:rPr lang="fi-FI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Mukaan mahtuu 50 osallistujaa</a:t>
            </a:r>
          </a:p>
          <a:p>
            <a:endParaRPr lang="fi-FI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81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259AC4-0408-EECA-1D3B-97CD4AB0D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ea typeface="Calibri Light"/>
                <a:cs typeface="Calibri Light"/>
              </a:rPr>
              <a:t> </a:t>
            </a:r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A20A985D-3EBE-6523-262C-EF4F7686E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144" y="40047"/>
            <a:ext cx="6476999" cy="677790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26097DD5-2280-2216-83CB-45869D8DE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978" y="1692993"/>
            <a:ext cx="5067344" cy="11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47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9BA313-D444-B2F1-100F-E2673601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Euroopan komission käännöstoimen pääosasto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6A72AE-9C4E-A9BE-DFC1-368782534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lvl="0" indent="0">
              <a:buNone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Kiinnostaako vieraat kielet?</a:t>
            </a:r>
            <a:endParaRPr lang="fi-FI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 Light"/>
              <a:cs typeface="Calibri Light"/>
            </a:endParaRPr>
          </a:p>
          <a:p>
            <a:pPr marL="0" lvl="0" indent="0">
              <a:buNone/>
            </a:pPr>
            <a:r>
              <a:rPr lang="fi-FI" sz="36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Tai kansainvälinen ura EU:ssa?</a:t>
            </a:r>
            <a:endParaRPr lang="fi-FI" sz="3600">
              <a:solidFill>
                <a:prstClr val="black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Maanantai 13.4. ja tiistai 14.4. Lumitin tiloissa</a:t>
            </a:r>
            <a:endParaRPr lang="fi-FI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buFontTx/>
              <a:buChar char="-"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Koululounaat Lumitin ruokalassa</a:t>
            </a:r>
            <a:endParaRPr lang="fi-FI" dirty="0">
              <a:solidFill>
                <a:prstClr val="black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Mukaan mahtuu 50 opiskelijaa </a:t>
            </a:r>
            <a:endParaRPr lang="fi-FI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lvl="0" indent="0">
              <a:buNone/>
            </a:pPr>
            <a:endParaRPr lang="fi-FI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fi-FI" dirty="0">
                <a:latin typeface="Calibri"/>
                <a:ea typeface="Times New Roman" panose="02020603050405020304" pitchFamily="18" charset="0"/>
                <a:cs typeface="Calibri"/>
              </a:rPr>
              <a:t>Livenä Kuopiossa mukana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i-FI" sz="2800" i="1" dirty="0">
                <a:effectLst/>
                <a:latin typeface="Calibri"/>
                <a:ea typeface="Times New Roman" panose="02020603050405020304" pitchFamily="18" charset="0"/>
                <a:cs typeface="Calibri"/>
              </a:rPr>
              <a:t>Riikka Hietakorpi, </a:t>
            </a:r>
            <a:r>
              <a:rPr lang="fi-FI" sz="2800" dirty="0">
                <a:effectLst/>
                <a:latin typeface="Calibri"/>
                <a:ea typeface="Times New Roman" panose="02020603050405020304" pitchFamily="18" charset="0"/>
                <a:cs typeface="Calibri"/>
              </a:rPr>
              <a:t>paikallisedustaja Suomen-edustustossa</a:t>
            </a:r>
          </a:p>
          <a:p>
            <a:pPr marL="0" lvl="0" indent="0">
              <a:buNone/>
            </a:pPr>
            <a:r>
              <a:rPr lang="fi-FI" dirty="0">
                <a:latin typeface="Calibri"/>
                <a:ea typeface="Calibri"/>
                <a:cs typeface="Calibri"/>
              </a:rPr>
              <a:t>Useita asiantuntijoita etäyhteydellä</a:t>
            </a:r>
            <a:endParaRPr lang="fi-FI" sz="2800" dirty="0"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6068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B7960C-0694-D92C-BEB2-FAEDBA9F4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90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7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732E39-002D-A7FD-D829-D8443747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/>
              <a:t>Suomen Salibandyliitto ry ja</a:t>
            </a:r>
            <a:br>
              <a:rPr lang="fi-FI" b="1"/>
            </a:br>
            <a:r>
              <a:rPr lang="fi-FI" b="1"/>
              <a:t>Suomen Jääkiekkoliiton Savo-Karjalan aluevalmennus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6AF7A7-866C-1189-1A19-337BF4293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b="1"/>
          </a:p>
          <a:p>
            <a:pPr marL="0" indent="0">
              <a:buNone/>
            </a:pPr>
            <a:r>
              <a:rPr lang="fi-FI" b="1"/>
              <a:t>Urheilusta työura?</a:t>
            </a:r>
            <a:endParaRPr lang="fi-FI"/>
          </a:p>
          <a:p>
            <a:pPr marL="0" indent="0">
              <a:buNone/>
            </a:pPr>
            <a:r>
              <a:rPr lang="fi-FI" b="1"/>
              <a:t>Kiinnostavatko sinua asiantuntijatehtävät urheilujärjestössä?</a:t>
            </a:r>
            <a:endParaRPr lang="fi-FI" b="1">
              <a:ea typeface="Calibri"/>
              <a:cs typeface="Calibri"/>
            </a:endParaRPr>
          </a:p>
          <a:p>
            <a:r>
              <a:rPr lang="fi-FI"/>
              <a:t>Molemmat päivät 13.-14.4. </a:t>
            </a:r>
            <a:r>
              <a:rPr lang="fi-FI" err="1"/>
              <a:t>Klassikalla</a:t>
            </a:r>
            <a:r>
              <a:rPr lang="fi-FI"/>
              <a:t>, koululounaat </a:t>
            </a:r>
            <a:r>
              <a:rPr lang="fi-FI" err="1"/>
              <a:t>Klassikan</a:t>
            </a:r>
            <a:r>
              <a:rPr lang="fi-FI"/>
              <a:t> ruokalassa</a:t>
            </a:r>
          </a:p>
          <a:p>
            <a:r>
              <a:rPr lang="fi-FI"/>
              <a:t>Mukaan mahtuu 50 opiskelijaa</a:t>
            </a:r>
            <a:endParaRPr lang="fi-FI">
              <a:ea typeface="Calibri"/>
              <a:cs typeface="Calibri"/>
            </a:endParaRPr>
          </a:p>
          <a:p>
            <a:r>
              <a:rPr lang="fi-FI"/>
              <a:t>Maanantaina Salibandyliitto etäyhteyksin </a:t>
            </a:r>
            <a:endParaRPr lang="fi-FI">
              <a:ea typeface="Calibri"/>
              <a:cs typeface="Calibri"/>
            </a:endParaRPr>
          </a:p>
          <a:p>
            <a:r>
              <a:rPr lang="fi-FI"/>
              <a:t>Tiistaina Jääkiekkoliiton Savo-Karjalan aluevalmennus paikan päällä </a:t>
            </a:r>
            <a:endParaRPr lang="fi-FI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934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41A588-BE1B-27E7-B391-9F5AC7699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3923862"/>
            <a:ext cx="10364412" cy="1855835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3200"/>
            </a:br>
            <a:br>
              <a:rPr lang="en-US" sz="3200"/>
            </a:br>
            <a:br>
              <a:rPr lang="en-US" sz="3200"/>
            </a:br>
            <a:br>
              <a:rPr lang="en-US" sz="3200"/>
            </a:br>
            <a:br>
              <a:rPr lang="en-US" sz="3200"/>
            </a:br>
            <a:br>
              <a:rPr lang="en-US" sz="3200"/>
            </a:br>
            <a:br>
              <a:rPr lang="en-US" sz="3200"/>
            </a:br>
            <a:br>
              <a:rPr lang="en-US" sz="3200"/>
            </a:br>
            <a:r>
              <a:rPr lang="en-US" sz="3200"/>
              <a:t>URHEILUJÄRJESTÖ TYÖPAIKKANA</a:t>
            </a:r>
            <a:br>
              <a:rPr lang="en-US" sz="3200"/>
            </a:br>
            <a:br>
              <a:rPr lang="en-US" sz="3200"/>
            </a:br>
            <a:r>
              <a:rPr lang="en-US" sz="3200"/>
              <a:t>MAANANTAI: 	Suomen </a:t>
            </a:r>
            <a:r>
              <a:rPr lang="en-US" sz="3200" err="1"/>
              <a:t>Salibandyliitto</a:t>
            </a:r>
            <a:br>
              <a:rPr lang="en-US" sz="3200"/>
            </a:br>
            <a:br>
              <a:rPr lang="en-US" sz="3200"/>
            </a:br>
            <a:r>
              <a:rPr lang="en-US" sz="3200"/>
              <a:t>TIISTAI: 	Suomen </a:t>
            </a:r>
            <a:r>
              <a:rPr lang="en-US" sz="3200" err="1"/>
              <a:t>Jääkiekkoliitto</a:t>
            </a:r>
            <a:r>
              <a:rPr lang="en-US" sz="3200"/>
              <a:t>, Savo-</a:t>
            </a:r>
            <a:r>
              <a:rPr lang="en-US" sz="3200" err="1"/>
              <a:t>Karjalan</a:t>
            </a:r>
            <a:r>
              <a:rPr lang="en-US" sz="3200"/>
              <a:t> </a:t>
            </a:r>
            <a:r>
              <a:rPr lang="en-US" sz="3200" err="1"/>
              <a:t>aluevalmennus</a:t>
            </a:r>
            <a:endParaRPr lang="en-US" sz="320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17DA60F-2CB4-183B-A453-6C62707DE2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47115" y="0"/>
            <a:ext cx="5344886" cy="2279863"/>
          </a:xfrm>
          <a:prstGeom prst="rect">
            <a:avLst/>
          </a:prstGeom>
        </p:spPr>
      </p:pic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DB8FEBEC-5C7B-797E-9546-A86E3C270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62015"/>
            <a:ext cx="7396989" cy="13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43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35FEC9-A3F3-751E-B316-2C793503F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err="1"/>
              <a:t>Mobie</a:t>
            </a:r>
            <a:r>
              <a:rPr lang="fi-FI" b="1"/>
              <a:t> ja </a:t>
            </a:r>
            <a:r>
              <a:rPr lang="fi-FI" b="1" err="1"/>
              <a:t>kood</a:t>
            </a:r>
            <a:r>
              <a:rPr lang="fi-FI" b="1"/>
              <a:t>/Sisu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F8C825-B980-1B17-54F3-A06996AAE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ea typeface="Calibri"/>
                <a:cs typeface="Calibri"/>
              </a:rPr>
              <a:t>Pääset tutustumaan sekä kotimaisilla että kansainvälisillä markkinoilla toimivaan yritykseen, joka kehittää ja tarjoaa digitaalisia oppimisratkaisuja ja alustoja</a:t>
            </a:r>
          </a:p>
          <a:p>
            <a:r>
              <a:rPr lang="fi-FI">
                <a:ea typeface="Calibri"/>
                <a:cs typeface="Calibri"/>
              </a:rPr>
              <a:t>Samalla tutustut myös </a:t>
            </a:r>
            <a:r>
              <a:rPr lang="fi-FI" err="1">
                <a:ea typeface="Calibri"/>
                <a:cs typeface="Calibri"/>
              </a:rPr>
              <a:t>kood</a:t>
            </a:r>
            <a:r>
              <a:rPr lang="fi-FI">
                <a:ea typeface="Calibri"/>
                <a:cs typeface="Calibri"/>
              </a:rPr>
              <a:t>/Sisuun, joka on työelämälähtöinen koodikoulu.</a:t>
            </a:r>
          </a:p>
          <a:p>
            <a:r>
              <a:rPr lang="fi-FI">
                <a:ea typeface="Calibri"/>
                <a:cs typeface="Calibri"/>
              </a:rPr>
              <a:t>Molemmat päivät koodikoulun tiloissa, Viestikatu 1.</a:t>
            </a:r>
          </a:p>
          <a:p>
            <a:r>
              <a:rPr lang="fi-FI">
                <a:ea typeface="Calibri"/>
                <a:cs typeface="Calibri"/>
              </a:rPr>
              <a:t>Lounaat lounasravintolassa Viestikadulla.</a:t>
            </a:r>
          </a:p>
          <a:p>
            <a:r>
              <a:rPr lang="fi-FI">
                <a:ea typeface="Calibri"/>
                <a:cs typeface="Calibri"/>
              </a:rPr>
              <a:t>Mukaan mahtuu 40 osallistujaa.</a:t>
            </a:r>
          </a:p>
        </p:txBody>
      </p:sp>
    </p:spTree>
    <p:extLst>
      <p:ext uri="{BB962C8B-B14F-4D97-AF65-F5344CB8AC3E}">
        <p14:creationId xmlns:p14="http://schemas.microsoft.com/office/powerpoint/2010/main" val="195470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EC90267-DAAE-4F35-70B6-0F88115A1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28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A63C42F-F872-258C-BE26-2C82EC134C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4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75122-F34F-EE04-05D7-D673B4E2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755" y="1519"/>
            <a:ext cx="4682927" cy="228069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dirty="0">
                <a:latin typeface="Calibri"/>
                <a:ea typeface="Calibri"/>
                <a:cs typeface="Calibri"/>
              </a:rPr>
              <a:t>Moodle ja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työpaikan</a:t>
            </a:r>
            <a:r>
              <a:rPr lang="en-US" sz="4000" dirty="0">
                <a:latin typeface="Calibri"/>
                <a:ea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ilmoittaminen</a:t>
            </a:r>
            <a:r>
              <a:rPr lang="en-US" sz="4000" dirty="0">
                <a:latin typeface="Calibri"/>
                <a:ea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siellä</a:t>
            </a:r>
            <a:r>
              <a:rPr lang="en-US" sz="4000" dirty="0">
                <a:latin typeface="Calibri"/>
                <a:ea typeface="Calibri"/>
                <a:cs typeface="Calibri"/>
              </a:rPr>
              <a:t>:</a:t>
            </a:r>
            <a:br>
              <a:rPr lang="en-US" sz="4000" dirty="0">
                <a:latin typeface="Calibri"/>
                <a:ea typeface="Calibri"/>
                <a:cs typeface="Calibri"/>
              </a:rPr>
            </a:br>
            <a:r>
              <a:rPr lang="en-US" sz="4000" dirty="0" err="1">
                <a:latin typeface="Calibri"/>
                <a:ea typeface="Calibri"/>
                <a:cs typeface="Calibri"/>
              </a:rPr>
              <a:t>Tehtävä</a:t>
            </a:r>
            <a:r>
              <a:rPr lang="en-US" sz="4000" dirty="0">
                <a:latin typeface="Calibri"/>
                <a:ea typeface="Calibri"/>
                <a:cs typeface="Calibri"/>
              </a:rPr>
              <a:t> 1</a:t>
            </a:r>
            <a:endParaRPr lang="en-US" sz="4000" dirty="0" err="1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F05145D6-E687-CC38-4EC7-75F369A66D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80" r="1038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4DC75E-2DA4-AE9A-2ECE-2E539F69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920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E150EE-A9AD-4354-2547-871501054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613" y="640080"/>
            <a:ext cx="4905589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3600" b="1" err="1">
                <a:ea typeface="Calibri Light"/>
                <a:cs typeface="Calibri Light"/>
              </a:rPr>
              <a:t>Ohjeet</a:t>
            </a:r>
            <a:r>
              <a:rPr lang="en-US" sz="3600" b="1" dirty="0">
                <a:ea typeface="Calibri Light"/>
                <a:cs typeface="Calibri Light"/>
              </a:rPr>
              <a:t>, </a:t>
            </a:r>
            <a:r>
              <a:rPr lang="en-US" sz="3600" b="1" err="1">
                <a:ea typeface="Calibri Light"/>
                <a:cs typeface="Calibri Light"/>
              </a:rPr>
              <a:t>miten</a:t>
            </a:r>
            <a:r>
              <a:rPr lang="en-US" sz="3600" b="1" dirty="0">
                <a:ea typeface="Calibri Light"/>
                <a:cs typeface="Calibri Light"/>
              </a:rPr>
              <a:t> </a:t>
            </a:r>
            <a:r>
              <a:rPr lang="en-US" sz="3600" b="1" err="1">
                <a:ea typeface="Calibri Light"/>
                <a:cs typeface="Calibri Light"/>
              </a:rPr>
              <a:t>ilmoittaudut</a:t>
            </a:r>
            <a:r>
              <a:rPr lang="en-US" sz="3600" b="1" dirty="0">
                <a:ea typeface="Calibri Light"/>
                <a:cs typeface="Calibri Light"/>
              </a:rPr>
              <a:t> </a:t>
            </a:r>
            <a:r>
              <a:rPr lang="en-US" sz="3600" b="1" err="1">
                <a:ea typeface="Calibri Light"/>
                <a:cs typeface="Calibri Light"/>
              </a:rPr>
              <a:t>Wilmassa</a:t>
            </a:r>
            <a:r>
              <a:rPr lang="en-US" sz="3600" b="1" dirty="0">
                <a:ea typeface="Calibri Light"/>
                <a:cs typeface="Calibri Light"/>
              </a:rPr>
              <a:t> </a:t>
            </a:r>
            <a:r>
              <a:rPr lang="en-US" sz="3600" b="1" err="1">
                <a:ea typeface="Calibri Light"/>
                <a:cs typeface="Calibri Light"/>
              </a:rPr>
              <a:t>ohjattuun</a:t>
            </a:r>
            <a:r>
              <a:rPr lang="en-US" sz="3600" b="1" dirty="0">
                <a:ea typeface="Calibri Light"/>
                <a:cs typeface="Calibri Light"/>
              </a:rPr>
              <a:t> </a:t>
            </a:r>
            <a:r>
              <a:rPr lang="en-US" sz="3600" b="1" err="1">
                <a:ea typeface="Calibri Light"/>
                <a:cs typeface="Calibri Light"/>
              </a:rPr>
              <a:t>toteutukseen</a:t>
            </a:r>
            <a:br>
              <a:rPr lang="en-US" sz="3000" dirty="0">
                <a:ea typeface="Calibri Light"/>
                <a:cs typeface="Calibri Light"/>
              </a:rPr>
            </a:br>
            <a:br>
              <a:rPr lang="en-US" sz="3000" dirty="0">
                <a:ea typeface="Calibri Light"/>
                <a:cs typeface="Calibri Light"/>
              </a:rPr>
            </a:br>
            <a:r>
              <a:rPr lang="en-US" sz="3000" b="1" err="1">
                <a:solidFill>
                  <a:srgbClr val="FF0000"/>
                </a:solidFill>
                <a:ea typeface="Calibri Light"/>
                <a:cs typeface="Calibri Light"/>
              </a:rPr>
              <a:t>Ilmoittautuminen</a:t>
            </a:r>
            <a:r>
              <a:rPr lang="en-US" sz="3000" b="1" dirty="0">
                <a:solidFill>
                  <a:srgbClr val="FF0000"/>
                </a:solidFill>
                <a:ea typeface="Calibri Light"/>
                <a:cs typeface="Calibri Light"/>
              </a:rPr>
              <a:t> </a:t>
            </a:r>
            <a:r>
              <a:rPr lang="en-US" sz="3000" b="1" err="1">
                <a:solidFill>
                  <a:srgbClr val="FF0000"/>
                </a:solidFill>
                <a:ea typeface="Calibri Light"/>
                <a:cs typeface="Calibri Light"/>
              </a:rPr>
              <a:t>alkaa</a:t>
            </a:r>
            <a:r>
              <a:rPr lang="en-US" sz="3000" b="1" dirty="0">
                <a:solidFill>
                  <a:srgbClr val="FF0000"/>
                </a:solidFill>
                <a:ea typeface="Calibri Light"/>
                <a:cs typeface="Calibri Light"/>
              </a:rPr>
              <a:t> </a:t>
            </a:r>
            <a:r>
              <a:rPr lang="en-US" sz="3000" b="1" err="1">
                <a:solidFill>
                  <a:srgbClr val="FF0000"/>
                </a:solidFill>
                <a:ea typeface="Calibri Light"/>
                <a:cs typeface="Calibri Light"/>
              </a:rPr>
              <a:t>tänään</a:t>
            </a:r>
            <a:r>
              <a:rPr lang="en-US" sz="3000" b="1" dirty="0">
                <a:solidFill>
                  <a:srgbClr val="FF0000"/>
                </a:solidFill>
                <a:ea typeface="Calibri Light"/>
                <a:cs typeface="Calibri Light"/>
              </a:rPr>
              <a:t> 10.2. </a:t>
            </a:r>
            <a:r>
              <a:rPr lang="en-US" sz="3000" b="1" err="1">
                <a:solidFill>
                  <a:srgbClr val="FF0000"/>
                </a:solidFill>
                <a:ea typeface="Calibri Light"/>
                <a:cs typeface="Calibri Light"/>
              </a:rPr>
              <a:t>klo</a:t>
            </a:r>
            <a:r>
              <a:rPr lang="en-US" sz="3000" b="1" dirty="0">
                <a:solidFill>
                  <a:srgbClr val="FF0000"/>
                </a:solidFill>
                <a:ea typeface="Calibri Light"/>
                <a:cs typeface="Calibri Light"/>
              </a:rPr>
              <a:t> 16.00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C3693CF-1A57-9800-C0CA-6DF11C7F4B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80" r="1038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84888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A5E3A8-72AF-0705-55CB-334E1A458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/>
            </a:br>
            <a:r>
              <a:rPr lang="fi-FI"/>
              <a:t>1. Avaa Wilma, kuvassa Wilman etusivu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C421F7-92CA-00E9-3C52-F5CAE3DAA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85" y="1657728"/>
            <a:ext cx="10785891" cy="53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85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8B33C-DE10-C30A-9FF4-23AF72E07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2812D7-AB40-BCE3-0C2B-6DA205064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2. Valitse  "2025-2026 Työelämäviikko"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F26B1C-1E47-516A-5E37-D6C02B940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85" y="1657728"/>
            <a:ext cx="10785891" cy="5358726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0D4804E7-ACD5-761D-F239-AF76B20F341F}"/>
              </a:ext>
            </a:extLst>
          </p:cNvPr>
          <p:cNvSpPr/>
          <p:nvPr/>
        </p:nvSpPr>
        <p:spPr>
          <a:xfrm rot="3000000">
            <a:off x="8074990" y="3869358"/>
            <a:ext cx="800099" cy="1943099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26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C2ABD1-95DF-5F8F-5024-E00201DEC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ea typeface="Calibri Light"/>
                <a:cs typeface="Calibri Light"/>
              </a:rPr>
              <a:t>3. Valitse haluamasi ohjattu toteutus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550091C-B5B1-6969-56E9-CF4295E199D0}"/>
              </a:ext>
            </a:extLst>
          </p:cNvPr>
          <p:cNvSpPr txBox="1"/>
          <p:nvPr/>
        </p:nvSpPr>
        <p:spPr>
          <a:xfrm>
            <a:off x="2961861" y="4999383"/>
            <a:ext cx="974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Ilmestyy tähän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ED7F0E-9C8E-D156-99A4-8AEC7778E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357"/>
            <a:ext cx="12192000" cy="4474505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9EF0CE92-9E27-B471-54DC-53964B877635}"/>
              </a:ext>
            </a:extLst>
          </p:cNvPr>
          <p:cNvSpPr/>
          <p:nvPr/>
        </p:nvSpPr>
        <p:spPr>
          <a:xfrm rot="10800000">
            <a:off x="5300236" y="2823504"/>
            <a:ext cx="2302012" cy="1943099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03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715E5AE-88FF-2B8E-D4EB-8B8C78D09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2341" y="3205062"/>
            <a:ext cx="7927305" cy="14851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err="1">
                <a:latin typeface="+mj-lt"/>
                <a:ea typeface="+mj-ea"/>
                <a:cs typeface="+mj-cs"/>
              </a:rPr>
              <a:t>Valmista</a:t>
            </a:r>
            <a:r>
              <a:rPr lang="en-US" sz="6000" kern="1200">
                <a:latin typeface="+mj-lt"/>
                <a:ea typeface="+mj-ea"/>
                <a:cs typeface="+mj-cs"/>
              </a:rPr>
              <a:t> </a:t>
            </a:r>
            <a:r>
              <a:rPr lang="en-US" sz="6000" kern="1200" err="1">
                <a:latin typeface="+mj-lt"/>
                <a:ea typeface="+mj-ea"/>
                <a:cs typeface="+mj-cs"/>
              </a:rPr>
              <a:t>tuli</a:t>
            </a:r>
            <a:r>
              <a:rPr lang="en-US" sz="6000" kern="1200">
                <a:latin typeface="+mj-lt"/>
                <a:ea typeface="+mj-ea"/>
                <a:cs typeface="+mj-cs"/>
              </a:rPr>
              <a:t>! </a:t>
            </a:r>
            <a:r>
              <a:rPr lang="en-US" sz="6000" kern="120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sz="6000" kern="1200">
              <a:latin typeface="+mj-lt"/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829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E0BFA8-C7C2-DAF0-2662-0C1888955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Moodle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C266FE-3154-73DB-A6A3-7F9ACA57A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Ovathan kaikki ryhmässä kirjautuneet Moodleen?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/>
              <a:t>Ryhmänohjaaja varmistaa </a:t>
            </a:r>
            <a:r>
              <a:rPr lang="fi-FI" err="1"/>
              <a:t>RO:ssa</a:t>
            </a:r>
            <a:r>
              <a:rPr lang="fi-FI"/>
              <a:t>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/>
              <a:t>Jos ei, tehdään se nyt!</a:t>
            </a:r>
            <a:endParaRPr lang="fi-FI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ea typeface="Calibri"/>
                <a:cs typeface="Calibri"/>
              </a:rPr>
              <a:t>Jos on ongelmia kirjautumiskoodin kanssa, tarkista, ettei sinulla ole välilyöntejä alussa / keskellä / lopussa</a:t>
            </a:r>
          </a:p>
          <a:p>
            <a:r>
              <a:rPr lang="fi-FI" dirty="0"/>
              <a:t>Linkki Moodleen löytyy </a:t>
            </a:r>
            <a:r>
              <a:rPr lang="fi-FI" dirty="0" err="1"/>
              <a:t>TYKOn</a:t>
            </a:r>
            <a:r>
              <a:rPr lang="fi-FI" dirty="0"/>
              <a:t> nettisivulta </a:t>
            </a:r>
            <a:r>
              <a:rPr lang="fi-FI" dirty="0">
                <a:hlinkClick r:id="rId2"/>
              </a:rPr>
              <a:t>Työelämäviikko - Hae lukioon</a:t>
            </a:r>
            <a:endParaRPr lang="fi-FI" dirty="0">
              <a:ea typeface="Calibri" panose="020F0502020204030204"/>
              <a:cs typeface="Calibri" panose="020F0502020204030204"/>
            </a:endParaRPr>
          </a:p>
          <a:p>
            <a:r>
              <a:rPr lang="fi-FI" dirty="0"/>
              <a:t>Opettaja on lähettänyt ryhmälleen kirjautumisavaimen</a:t>
            </a:r>
            <a:endParaRPr lang="fi-FI" dirty="0">
              <a:ea typeface="Calibri" panose="020F0502020204030204"/>
              <a:cs typeface="Calibri" panose="020F0502020204030204"/>
            </a:endParaRPr>
          </a:p>
          <a:p>
            <a:r>
              <a:rPr lang="fi-FI" dirty="0">
                <a:ea typeface="Calibri" panose="020F0502020204030204"/>
                <a:cs typeface="Calibri" panose="020F0502020204030204"/>
              </a:rPr>
              <a:t>Moodlen ennakkotehtävistä löytyy </a:t>
            </a:r>
            <a:r>
              <a:rPr lang="fi-FI" b="1" dirty="0">
                <a:ea typeface="Calibri" panose="020F0502020204030204"/>
                <a:cs typeface="Calibri" panose="020F0502020204030204"/>
              </a:rPr>
              <a:t>apua työnhakuun:</a:t>
            </a:r>
            <a:r>
              <a:rPr lang="fi-FI" dirty="0">
                <a:ea typeface="Calibri" panose="020F0502020204030204"/>
                <a:cs typeface="Calibri" panose="020F0502020204030204"/>
              </a:rPr>
              <a:t> ideointia (</a:t>
            </a:r>
            <a:r>
              <a:rPr lang="fi-FI" dirty="0" err="1">
                <a:ea typeface="Calibri" panose="020F0502020204030204"/>
                <a:cs typeface="Calibri" panose="020F0502020204030204"/>
              </a:rPr>
              <a:t>ThingLink</a:t>
            </a:r>
            <a:r>
              <a:rPr lang="fi-FI" dirty="0">
                <a:ea typeface="Calibri" panose="020F0502020204030204"/>
                <a:cs typeface="Calibri" panose="020F0502020204030204"/>
              </a:rPr>
              <a:t>) ja </a:t>
            </a:r>
            <a:r>
              <a:rPr lang="fi-FI" b="1" dirty="0">
                <a:ea typeface="Calibri" panose="020F0502020204030204"/>
                <a:cs typeface="Calibri" panose="020F0502020204030204"/>
              </a:rPr>
              <a:t>malliviestipohjia</a:t>
            </a:r>
          </a:p>
        </p:txBody>
      </p:sp>
    </p:spTree>
    <p:extLst>
      <p:ext uri="{BB962C8B-B14F-4D97-AF65-F5344CB8AC3E}">
        <p14:creationId xmlns:p14="http://schemas.microsoft.com/office/powerpoint/2010/main" val="306181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B6A23B-0A40-365F-2E86-03FD8F17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Oletko jo löytänyt TET-paikan?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7609AF-CD7A-23A0-E459-0B159ABC7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941"/>
            <a:ext cx="10515600" cy="473902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fi-FI"/>
          </a:p>
          <a:p>
            <a:r>
              <a:rPr lang="fi-FI" dirty="0"/>
              <a:t>Missä vaiheessa työpaikan haku on?</a:t>
            </a:r>
            <a:endParaRPr lang="fi-FI" dirty="0">
              <a:ea typeface="Calibri"/>
              <a:cs typeface="Calibri"/>
            </a:endParaRPr>
          </a:p>
          <a:p>
            <a:r>
              <a:rPr lang="fi-FI" dirty="0"/>
              <a:t>Joko olet saanut vahvistuksen? </a:t>
            </a:r>
            <a:endParaRPr lang="fi-FI" dirty="0">
              <a:ea typeface="Calibri"/>
              <a:cs typeface="Calibri"/>
            </a:endParaRPr>
          </a:p>
          <a:p>
            <a:r>
              <a:rPr lang="fi-FI" dirty="0">
                <a:solidFill>
                  <a:srgbClr val="000000"/>
                </a:solidFill>
                <a:ea typeface="Calibri"/>
                <a:cs typeface="Calibri"/>
              </a:rPr>
              <a:t>Työpaikka on hyvä olla tiedossa </a:t>
            </a:r>
            <a:r>
              <a:rPr lang="fi-FI" b="1" dirty="0">
                <a:solidFill>
                  <a:srgbClr val="000000"/>
                </a:solidFill>
                <a:ea typeface="Calibri"/>
                <a:cs typeface="Calibri"/>
              </a:rPr>
              <a:t>ryhmänohjauksessa 25.2. Ryhmänohjaaja tarkistaa tuolloin tilanteen.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fi-FI" dirty="0">
                <a:solidFill>
                  <a:srgbClr val="FF0000"/>
                </a:solidFill>
              </a:rPr>
              <a:t>Työpaikka tai ohjattu työelämään tutustumispaikka tulee olla varmistettuna ja Moodlen </a:t>
            </a:r>
            <a:r>
              <a:rPr lang="fi-FI" b="1" dirty="0">
                <a:solidFill>
                  <a:srgbClr val="FF0000"/>
                </a:solidFill>
              </a:rPr>
              <a:t>tehtävä 1 </a:t>
            </a:r>
            <a:r>
              <a:rPr lang="fi-FI" dirty="0">
                <a:solidFill>
                  <a:srgbClr val="FF0000"/>
                </a:solidFill>
              </a:rPr>
              <a:t>(siinä ilmoitat työpaikkasi) </a:t>
            </a:r>
            <a:r>
              <a:rPr lang="fi-FI" b="1" dirty="0">
                <a:solidFill>
                  <a:srgbClr val="FF0000"/>
                </a:solidFill>
              </a:rPr>
              <a:t>tehtynä </a:t>
            </a:r>
            <a:r>
              <a:rPr lang="fi-FI" dirty="0">
                <a:solidFill>
                  <a:srgbClr val="FF0000"/>
                </a:solidFill>
              </a:rPr>
              <a:t>viimeistään 11.3., jotta ryhmänohjaaja ehtii tarkistaa ennen 12.3. ryhmänohjausta </a:t>
            </a:r>
            <a:endParaRPr lang="fi-FI" dirty="0"/>
          </a:p>
          <a:p>
            <a:pPr>
              <a:buFont typeface="Arial" panose="05000000000000000000" pitchFamily="2" charset="2"/>
              <a:buChar char="•"/>
            </a:pPr>
            <a:r>
              <a:rPr lang="fi-FI" dirty="0"/>
              <a:t>Jos ei ole 12.3. työpaikkaa, ryhmänohjaaja ohjaa opiskelijan </a:t>
            </a:r>
            <a:r>
              <a:rPr lang="fi-FI" b="1" dirty="0"/>
              <a:t>työnhakupajaan</a:t>
            </a:r>
            <a:r>
              <a:rPr lang="fi-FI" dirty="0"/>
              <a:t> Kallaveden lukiolle (luokka 107) tiistaina 17.3. klo 14.30. </a:t>
            </a:r>
            <a:endParaRPr lang="fi-FI" dirty="0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 dirty="0"/>
              <a:t>Työnhakupajassa annetaan vinkkejä työpaikan etsintään - työpaikkoja ei siellä kuitenkaan ole tarjolla.</a:t>
            </a:r>
            <a:endParaRPr lang="fi-FI" dirty="0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 dirty="0"/>
              <a:t>Ennen työnhakupajaan tuloa pitää olla tehtynä Moodlessa olevat vinkit työnhakuun (</a:t>
            </a:r>
            <a:r>
              <a:rPr lang="fi-FI" dirty="0" err="1"/>
              <a:t>ThingLink</a:t>
            </a:r>
            <a:r>
              <a:rPr lang="fi-FI" dirty="0"/>
              <a:t>)</a:t>
            </a:r>
            <a:endParaRPr lang="fi-FI" dirty="0">
              <a:ea typeface="Calibri"/>
              <a:cs typeface="Calibri"/>
            </a:endParaRPr>
          </a:p>
          <a:p>
            <a:pPr lvl="1">
              <a:buFont typeface="Courier New" panose="05000000000000000000" pitchFamily="2" charset="2"/>
              <a:buChar char="o"/>
            </a:pPr>
            <a:r>
              <a:rPr lang="fi-FI" dirty="0">
                <a:ea typeface="Calibri"/>
                <a:cs typeface="Calibri"/>
              </a:rPr>
              <a:t>Ryhmänohjaaja ilmoittaa pajaan tulijat Annika Jonniselle </a:t>
            </a:r>
            <a:r>
              <a:rPr lang="fi-FI" dirty="0" err="1">
                <a:ea typeface="Calibri"/>
                <a:cs typeface="Calibri"/>
              </a:rPr>
              <a:t>RO:n</a:t>
            </a:r>
            <a:r>
              <a:rPr lang="fi-FI" dirty="0">
                <a:ea typeface="Calibri"/>
                <a:cs typeface="Calibri"/>
              </a:rPr>
              <a:t> jälkeen 12.3.</a:t>
            </a:r>
          </a:p>
        </p:txBody>
      </p:sp>
    </p:spTree>
    <p:extLst>
      <p:ext uri="{BB962C8B-B14F-4D97-AF65-F5344CB8AC3E}">
        <p14:creationId xmlns:p14="http://schemas.microsoft.com/office/powerpoint/2010/main" val="941562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1AEB4E-C7FD-44A5-5B98-5E3063A36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78D18-D2D5-3D00-83A8-1515D54CE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519"/>
            <a:ext cx="5054402" cy="228069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dirty="0" err="1">
                <a:latin typeface="Calibri"/>
                <a:ea typeface="Calibri"/>
                <a:cs typeface="Calibri"/>
              </a:rPr>
              <a:t>Ohjatut</a:t>
            </a:r>
            <a:r>
              <a:rPr lang="en-US" sz="4000" dirty="0">
                <a:latin typeface="Calibri"/>
                <a:ea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mahdollisuudet</a:t>
            </a:r>
            <a:r>
              <a:rPr lang="en-US" sz="4000" dirty="0">
                <a:latin typeface="Calibri"/>
                <a:ea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tutustua</a:t>
            </a:r>
            <a:r>
              <a:rPr lang="en-US" sz="4000" dirty="0">
                <a:latin typeface="Calibri"/>
                <a:ea typeface="Calibri"/>
                <a:cs typeface="Calibri"/>
              </a:rPr>
              <a:t> </a:t>
            </a:r>
            <a:r>
              <a:rPr lang="en-US" sz="4000" dirty="0" err="1">
                <a:latin typeface="Calibri"/>
                <a:ea typeface="Calibri"/>
                <a:cs typeface="Calibri"/>
              </a:rPr>
              <a:t>työelämään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2277D3DA-4EAA-739B-D993-A76896882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411CDB55-0FCB-4005-271E-246A50CFEA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80" r="1038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956FCE-813E-7AA4-2DA5-7E85E5DA7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sz="4000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1480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B7A81F-9AC4-7592-0994-E1A8196E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Ohjatut toteutukset 13. - 14.4.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4401F5-CB18-235C-17AC-3CD2B6D44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b="1">
                <a:ea typeface="Calibri"/>
                <a:cs typeface="Calibri"/>
              </a:rPr>
              <a:t>Valitse ohjattu työelämätoteutus, jos kohde sinua aidosti kiinnostaa</a:t>
            </a:r>
            <a:endParaRPr lang="fi-FI">
              <a:ea typeface="Calibri"/>
              <a:cs typeface="Calibri"/>
            </a:endParaRPr>
          </a:p>
          <a:p>
            <a:r>
              <a:rPr lang="fi-FI">
                <a:ea typeface="Calibri"/>
                <a:cs typeface="Calibri"/>
              </a:rPr>
              <a:t>Tapahtuvat</a:t>
            </a:r>
            <a:r>
              <a:rPr lang="fi-FI"/>
              <a:t> eri lukioilla keskustassa ja / tai työpaikoilla</a:t>
            </a:r>
            <a:endParaRPr lang="fi-FI">
              <a:ea typeface="Calibri" panose="020F0502020204030204"/>
              <a:cs typeface="Calibri" panose="020F0502020204030204"/>
            </a:endParaRPr>
          </a:p>
          <a:p>
            <a:r>
              <a:rPr lang="fi-FI"/>
              <a:t>6 vaihtoehtoa valittavana</a:t>
            </a:r>
            <a:endParaRPr lang="fi-FI">
              <a:ea typeface="Calibri"/>
              <a:cs typeface="Calibri"/>
            </a:endParaRPr>
          </a:p>
          <a:p>
            <a:r>
              <a:rPr lang="fi-FI">
                <a:ea typeface="Calibri"/>
                <a:cs typeface="Calibri"/>
              </a:rPr>
              <a:t>Päivien pituus klo 9 – 14.30</a:t>
            </a:r>
          </a:p>
          <a:p>
            <a:r>
              <a:rPr lang="fi-FI"/>
              <a:t>Yhteensä 280 opiskelijaa mahtuu ohjattuihin toteutuksiin</a:t>
            </a:r>
            <a:endParaRPr lang="fi-FI">
              <a:ea typeface="Calibri"/>
              <a:cs typeface="Calibri"/>
            </a:endParaRPr>
          </a:p>
          <a:p>
            <a:r>
              <a:rPr lang="fi-FI">
                <a:solidFill>
                  <a:srgbClr val="FF0000"/>
                </a:solidFill>
              </a:rPr>
              <a:t>Ilmoittautuminen avautuu tänään 10.2. klo 16 – nopeimmat ehtivät :)</a:t>
            </a:r>
            <a:endParaRPr lang="fi-FI">
              <a:solidFill>
                <a:srgbClr val="FF0000"/>
              </a:solidFill>
              <a:ea typeface="Calibri"/>
              <a:cs typeface="Calibri"/>
            </a:endParaRPr>
          </a:p>
          <a:p>
            <a:r>
              <a:rPr lang="fi-FI"/>
              <a:t>Ilmoittautuminen Wilmassa; ilmoittautumisohjeet tämän esittelypaketin lopussa</a:t>
            </a:r>
            <a:endParaRPr lang="fi-FI">
              <a:ea typeface="Calibri"/>
              <a:cs typeface="Calibri"/>
            </a:endParaRPr>
          </a:p>
          <a:p>
            <a:r>
              <a:rPr lang="fi-FI">
                <a:ea typeface="Calibri"/>
                <a:cs typeface="Calibri"/>
              </a:rPr>
              <a:t>Jos mahduit ryhmään, sinulla on ohjattu TET-paikka.</a:t>
            </a:r>
          </a:p>
        </p:txBody>
      </p:sp>
    </p:spTree>
    <p:extLst>
      <p:ext uri="{BB962C8B-B14F-4D97-AF65-F5344CB8AC3E}">
        <p14:creationId xmlns:p14="http://schemas.microsoft.com/office/powerpoint/2010/main" val="396150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AD134F-4B68-A6B2-3229-FF4EE610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err="1"/>
              <a:t>Mondi</a:t>
            </a:r>
            <a:endParaRPr lang="fi-FI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7CBB01-4226-09B7-04F2-7CA3054D2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Monipuolisia uramahdollisuuksia niin paperiteollisuudesta kiinnostuneille tekniikan ammattilaisille kuin eri taustoista tuleville tukitoimintojen osaajille</a:t>
            </a:r>
          </a:p>
          <a:p>
            <a:r>
              <a:rPr lang="fi-FI">
                <a:ea typeface="Calibri"/>
                <a:cs typeface="Calibri"/>
              </a:rPr>
              <a:t>Pääset tutustumaan tehtaaseen ja kuulet erilaisia uratarinoita</a:t>
            </a:r>
            <a:endParaRPr lang="fi-FI"/>
          </a:p>
          <a:p>
            <a:pPr>
              <a:buFontTx/>
              <a:buChar char="-"/>
            </a:pPr>
            <a:r>
              <a:rPr lang="fi-FI"/>
              <a:t>Maanantai 13.4. Lumitin tiloissa + koululounas</a:t>
            </a:r>
            <a:endParaRPr lang="fi-FI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/>
              <a:t>Tiistaina 14.3. </a:t>
            </a:r>
            <a:r>
              <a:rPr lang="fi-FI" err="1"/>
              <a:t>Mondin</a:t>
            </a:r>
            <a:r>
              <a:rPr lang="fi-FI"/>
              <a:t> tehtaalla (bussikuljetus </a:t>
            </a:r>
            <a:r>
              <a:rPr lang="fi-FI" err="1"/>
              <a:t>Lumitilta</a:t>
            </a:r>
            <a:r>
              <a:rPr lang="fi-FI"/>
              <a:t>, </a:t>
            </a:r>
            <a:r>
              <a:rPr lang="fi-FI" err="1"/>
              <a:t>Mondi</a:t>
            </a:r>
            <a:r>
              <a:rPr lang="fi-FI"/>
              <a:t> tarjoaa lounaan)</a:t>
            </a:r>
            <a:endParaRPr lang="fi-FI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/>
              <a:t>Mukaan mahtuu 30 opiskelijaa</a:t>
            </a:r>
            <a:endParaRPr lang="fi-FI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i-FI" err="1"/>
              <a:t>Mondi</a:t>
            </a:r>
            <a:r>
              <a:rPr lang="fi-FI"/>
              <a:t>-toteutukseen sisältyy myös Maaseutuammattiin-esittely</a:t>
            </a:r>
            <a:endParaRPr lang="fi-FI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fi-FI"/>
          </a:p>
          <a:p>
            <a:pPr>
              <a:buFontTx/>
              <a:buChar char="-"/>
            </a:pPr>
            <a:endParaRPr lang="fi-FI"/>
          </a:p>
          <a:p>
            <a:pPr>
              <a:buFontTx/>
              <a:buChar char="-"/>
            </a:pPr>
            <a:endParaRPr lang="fi-FI"/>
          </a:p>
          <a:p>
            <a:pPr>
              <a:buFontTx/>
              <a:buChar char="-"/>
            </a:pPr>
            <a:endParaRPr lang="fi-FI"/>
          </a:p>
          <a:p>
            <a:pPr>
              <a:buFontTx/>
              <a:buChar char="-"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6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256270D8-94EC-0237-7A38-1F5941851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94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A8A725-733C-847B-7AD8-9892BC120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/>
              <a:t>Karjalan Lennosto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574887-1456-E1BE-42C8-6637007AA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fi-FI" sz="2800" b="1" dirty="0">
                <a:effectLst/>
                <a:latin typeface="Calibri"/>
                <a:ea typeface="Aptos" panose="020B0004020202020204" pitchFamily="34" charset="0"/>
                <a:cs typeface="Calibri"/>
              </a:rPr>
              <a:t>Työpaikkana Ilmavoimat ja Karjalan Lennosto</a:t>
            </a:r>
          </a:p>
          <a:p>
            <a:pPr marL="0" indent="0">
              <a:buNone/>
            </a:pPr>
            <a:r>
              <a:rPr lang="fi-FI" b="1" dirty="0">
                <a:latin typeface="Calibri"/>
                <a:ea typeface="Aptos" panose="020B0004020202020204" pitchFamily="34" charset="0"/>
                <a:cs typeface="Calibri"/>
              </a:rPr>
              <a:t>Tutustu Karjalan Lennoston toimintaan ja tulevaisuudennäkymiin</a:t>
            </a:r>
          </a:p>
          <a:p>
            <a:r>
              <a:rPr lang="fi-FI" sz="2800" dirty="0">
                <a:effectLst/>
                <a:latin typeface="Calibri"/>
                <a:ea typeface="Aptos" panose="020B0004020202020204" pitchFamily="34" charset="0"/>
                <a:cs typeface="Calibri"/>
              </a:rPr>
              <a:t>Maanantai ja tiistai 13.-14.4. toteutetaan </a:t>
            </a:r>
            <a:r>
              <a:rPr lang="fi-FI" dirty="0">
                <a:latin typeface="Calibri"/>
                <a:ea typeface="Aptos" panose="020B0004020202020204" pitchFamily="34" charset="0"/>
                <a:cs typeface="Calibri"/>
              </a:rPr>
              <a:t>K</a:t>
            </a:r>
            <a:r>
              <a:rPr lang="fi-FI" sz="2800" dirty="0">
                <a:effectLst/>
                <a:latin typeface="Calibri"/>
                <a:ea typeface="Aptos" panose="020B0004020202020204" pitchFamily="34" charset="0"/>
                <a:cs typeface="Calibri"/>
              </a:rPr>
              <a:t>allaveden lukiolla</a:t>
            </a:r>
            <a:r>
              <a:rPr lang="fi-FI" dirty="0">
                <a:latin typeface="Calibri"/>
                <a:ea typeface="Aptos" panose="020B0004020202020204" pitchFamily="34" charset="0"/>
                <a:cs typeface="Calibri"/>
              </a:rPr>
              <a:t>, koululounaat Kallaveden lukion ruokalassa</a:t>
            </a:r>
            <a:endParaRPr lang="fi-FI" sz="28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/>
            </a:endParaRPr>
          </a:p>
          <a:p>
            <a:r>
              <a:rPr lang="fi-FI" sz="2800" dirty="0">
                <a:effectLst/>
                <a:latin typeface="Calibri"/>
                <a:ea typeface="Aptos" panose="020B0004020202020204" pitchFamily="34" charset="0"/>
                <a:cs typeface="Calibri"/>
              </a:rPr>
              <a:t>Lennoston asiantuntijat tulevat paikalle; voit tavata kaikki ja kysellä henkilökohtaisesti asioita</a:t>
            </a:r>
            <a:r>
              <a:rPr lang="fi-FI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endParaRPr lang="fi-FI">
              <a:latin typeface="Aptos"/>
              <a:ea typeface="Calibri" panose="020F0502020204030204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latin typeface="Calibri"/>
                <a:ea typeface="Aptos" panose="020B0004020202020204" pitchFamily="34" charset="0"/>
                <a:cs typeface="Calibri"/>
              </a:rPr>
              <a:t>lentotekniikan ammattilainen</a:t>
            </a:r>
            <a:endParaRPr lang="fi-FI" dirty="0">
              <a:ea typeface="Calibri" panose="020F0502020204030204"/>
              <a:cs typeface="Calibri" panose="020F0502020204030204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varusmieskouluttaja</a:t>
            </a:r>
            <a:endParaRPr lang="fi-FI" dirty="0">
              <a:ea typeface="Calibri" panose="020F0502020204030204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ea typeface="Calibri" panose="020F0502020204030204"/>
                <a:cs typeface="Calibri"/>
              </a:rPr>
              <a:t>lentäjä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ea typeface="Calibri" panose="020F0502020204030204"/>
                <a:cs typeface="Calibri"/>
              </a:rPr>
              <a:t>taistelujohtaja</a:t>
            </a:r>
          </a:p>
          <a:p>
            <a:r>
              <a:rPr lang="fi-FI" dirty="0">
                <a:cs typeface="Calibri"/>
              </a:rPr>
              <a:t>Toteutukseen mahtuu 60 opiskelijaa</a:t>
            </a:r>
            <a:endParaRPr lang="fi-FI" dirty="0">
              <a:ea typeface="Calibri"/>
              <a:cs typeface="Calibri"/>
            </a:endParaRPr>
          </a:p>
          <a:p>
            <a:endParaRPr lang="fi-FI"/>
          </a:p>
          <a:p>
            <a:endParaRPr lang="fi-FI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03515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uopio Office-teema">
  <a:themeElements>
    <a:clrScheme name="Kuopio teema 2022">
      <a:dk1>
        <a:srgbClr val="000000"/>
      </a:dk1>
      <a:lt1>
        <a:srgbClr val="FFFFFF"/>
      </a:lt1>
      <a:dk2>
        <a:srgbClr val="275D38"/>
      </a:dk2>
      <a:lt2>
        <a:srgbClr val="F6EB61"/>
      </a:lt2>
      <a:accent1>
        <a:srgbClr val="F277C6"/>
      </a:accent1>
      <a:accent2>
        <a:srgbClr val="240E61"/>
      </a:accent2>
      <a:accent3>
        <a:srgbClr val="FDAA63"/>
      </a:accent3>
      <a:accent4>
        <a:srgbClr val="5971DF"/>
      </a:accent4>
      <a:accent5>
        <a:srgbClr val="CEFF8C"/>
      </a:accent5>
      <a:accent6>
        <a:srgbClr val="E56954"/>
      </a:accent6>
      <a:hlink>
        <a:srgbClr val="5971DF"/>
      </a:hlink>
      <a:folHlink>
        <a:srgbClr val="8030A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4" id="{3884BF49-304F-423A-BA23-1FFF86D49982}" vid="{2FBB9D21-5308-470C-B369-A185CC48AB16}"/>
    </a:ext>
  </a:extLst>
</a:theme>
</file>

<file path=ppt/theme/theme3.xml><?xml version="1.0" encoding="utf-8"?>
<a:theme xmlns:a="http://schemas.openxmlformats.org/drawingml/2006/main" name="Lainaus">
  <a:themeElements>
    <a:clrScheme name="Lainaus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Lainau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inau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a0e7a9d33ef170f88ffd55d6598549bf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3a82b4fe0139114e85ca68e924f474af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EE52F0-8CF0-4C90-9F7D-E5510A0E6D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D4FA5-8C3A-4A54-9047-F4A53F639D13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7B3DFB0-6BB0-4945-8816-01B8E81508A5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601</Words>
  <Application>Microsoft Office PowerPoint</Application>
  <PresentationFormat>Laajakuva</PresentationFormat>
  <Paragraphs>87</Paragraphs>
  <Slides>24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24</vt:i4>
      </vt:variant>
    </vt:vector>
  </HeadingPairs>
  <TitlesOfParts>
    <vt:vector size="36" baseType="lpstr">
      <vt:lpstr>Aptos</vt:lpstr>
      <vt:lpstr>Arial</vt:lpstr>
      <vt:lpstr>Calibri</vt:lpstr>
      <vt:lpstr>Calibri Light</vt:lpstr>
      <vt:lpstr>Century Gothic</vt:lpstr>
      <vt:lpstr>Corbel</vt:lpstr>
      <vt:lpstr>Courier New</vt:lpstr>
      <vt:lpstr>System Font Regular</vt:lpstr>
      <vt:lpstr>Wingdings 2</vt:lpstr>
      <vt:lpstr>Office-teema</vt:lpstr>
      <vt:lpstr>Kuopio Office-teema</vt:lpstr>
      <vt:lpstr>Lainaus</vt:lpstr>
      <vt:lpstr>Ryhmänohjaus 10.2.2026</vt:lpstr>
      <vt:lpstr>Moodle ja työpaikan ilmoittaminen siellä: Tehtävä 1</vt:lpstr>
      <vt:lpstr>Moodle</vt:lpstr>
      <vt:lpstr>Oletko jo löytänyt TET-paikan?</vt:lpstr>
      <vt:lpstr>Ohjatut mahdollisuudet tutustua työelämään</vt:lpstr>
      <vt:lpstr>Ohjatut toteutukset 13. - 14.4.</vt:lpstr>
      <vt:lpstr>Mondi</vt:lpstr>
      <vt:lpstr>PowerPoint-esitys</vt:lpstr>
      <vt:lpstr>Karjalan Lennosto</vt:lpstr>
      <vt:lpstr>PowerPoint-esitys</vt:lpstr>
      <vt:lpstr>Pohjois-Savon Hyvinvointialue</vt:lpstr>
      <vt:lpstr> </vt:lpstr>
      <vt:lpstr>Euroopan komission käännöstoimen pääosasto</vt:lpstr>
      <vt:lpstr>PowerPoint-esitys</vt:lpstr>
      <vt:lpstr>Suomen Salibandyliitto ry ja Suomen Jääkiekkoliiton Savo-Karjalan aluevalmennus</vt:lpstr>
      <vt:lpstr>        URHEILUJÄRJESTÖ TYÖPAIKKANA  MAANANTAI:  Suomen Salibandyliitto  TIISTAI:  Suomen Jääkiekkoliitto, Savo-Karjalan aluevalmennus</vt:lpstr>
      <vt:lpstr>Mobie ja kood/Sisu</vt:lpstr>
      <vt:lpstr>PowerPoint-esitys</vt:lpstr>
      <vt:lpstr>PowerPoint-esitys</vt:lpstr>
      <vt:lpstr>Ohjeet, miten ilmoittaudut Wilmassa ohjattuun toteutukseen  Ilmoittautuminen alkaa tänään 10.2. klo 16.00</vt:lpstr>
      <vt:lpstr> 1. Avaa Wilma, kuvassa Wilman etusivu</vt:lpstr>
      <vt:lpstr>2. Valitse  "2025-2026 Työelämäviikko"</vt:lpstr>
      <vt:lpstr>3. Valitse haluamasi ohjattu toteutus</vt:lpstr>
      <vt:lpstr>Valmista tuli!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Virtuaali-TET</dc:title>
  <dc:creator>Karjalainen Tiina Tuulikki</dc:creator>
  <cp:lastModifiedBy>Karjalainen Tiina Tuulikki</cp:lastModifiedBy>
  <cp:revision>98</cp:revision>
  <dcterms:created xsi:type="dcterms:W3CDTF">2025-01-14T09:09:08Z</dcterms:created>
  <dcterms:modified xsi:type="dcterms:W3CDTF">2026-02-04T09:39:56Z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