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6" r:id="rId5"/>
    <p:sldId id="265" r:id="rId6"/>
    <p:sldId id="257" r:id="rId7"/>
    <p:sldId id="258" r:id="rId8"/>
    <p:sldId id="264" r:id="rId9"/>
    <p:sldId id="260" r:id="rId10"/>
    <p:sldId id="268" r:id="rId11"/>
    <p:sldId id="261" r:id="rId12"/>
    <p:sldId id="267" r:id="rId13"/>
    <p:sldId id="262" r:id="rId14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E7FCD6-FA7F-450F-8BD3-DEE72AE198DD}" v="167" dt="2018-01-19T08:41:13.913"/>
  </p1510:revLst>
</p1510:revInfo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402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tinen Hanna Marjut" userId="10037FFE870CB527@LIVE.COM" providerId="AD" clId="Web-{23A2955C-DE6D-4456-8FB8-93221233AE96}"/>
    <pc:docChg chg="modSld">
      <pc:chgData name="Sutinen Hanna Marjut" userId="10037FFE870CB527@LIVE.COM" providerId="AD" clId="Web-{23A2955C-DE6D-4456-8FB8-93221233AE96}" dt="2018-01-19T18:30:31.398" v="32"/>
      <pc:docMkLst>
        <pc:docMk/>
      </pc:docMkLst>
      <pc:sldChg chg="modSp">
        <pc:chgData name="Sutinen Hanna Marjut" userId="10037FFE870CB527@LIVE.COM" providerId="AD" clId="Web-{23A2955C-DE6D-4456-8FB8-93221233AE96}" dt="2018-01-19T18:30:31.398" v="32"/>
        <pc:sldMkLst>
          <pc:docMk/>
          <pc:sldMk cId="2273601661" sldId="260"/>
        </pc:sldMkLst>
        <pc:spChg chg="mod">
          <ac:chgData name="Sutinen Hanna Marjut" userId="10037FFE870CB527@LIVE.COM" providerId="AD" clId="Web-{23A2955C-DE6D-4456-8FB8-93221233AE96}" dt="2018-01-19T18:30:31.398" v="32"/>
          <ac:spMkLst>
            <pc:docMk/>
            <pc:sldMk cId="2273601661" sldId="260"/>
            <ac:spMk id="3" creationId="{F560C944-5017-4CBD-879A-81A020F9D4D8}"/>
          </ac:spMkLst>
        </pc:spChg>
      </pc:sldChg>
    </pc:docChg>
  </pc:docChgLst>
  <pc:docChgLst>
    <pc:chgData name="Kokkonen Inka Johanna" userId="1003BFFD869C90B0@LIVE.COM" providerId="AD" clId="Web-{4E4EF630-6E16-4D93-8B98-75A625D97C33}"/>
    <pc:docChg chg="modSld">
      <pc:chgData name="Kokkonen Inka Johanna" userId="1003BFFD869C90B0@LIVE.COM" providerId="AD" clId="Web-{4E4EF630-6E16-4D93-8B98-75A625D97C33}" dt="2018-02-26T09:53:11.492" v="1"/>
      <pc:docMkLst>
        <pc:docMk/>
      </pc:docMkLst>
      <pc:sldChg chg="modSp">
        <pc:chgData name="Kokkonen Inka Johanna" userId="1003BFFD869C90B0@LIVE.COM" providerId="AD" clId="Web-{4E4EF630-6E16-4D93-8B98-75A625D97C33}" dt="2018-02-26T09:53:11.492" v="1"/>
        <pc:sldMkLst>
          <pc:docMk/>
          <pc:sldMk cId="4092322335" sldId="264"/>
        </pc:sldMkLst>
        <pc:spChg chg="mod">
          <ac:chgData name="Kokkonen Inka Johanna" userId="1003BFFD869C90B0@LIVE.COM" providerId="AD" clId="Web-{4E4EF630-6E16-4D93-8B98-75A625D97C33}" dt="2018-02-26T09:53:11.492" v="1"/>
          <ac:spMkLst>
            <pc:docMk/>
            <pc:sldMk cId="4092322335" sldId="264"/>
            <ac:spMk id="3" creationId="{00000000-0000-0000-0000-000000000000}"/>
          </ac:spMkLst>
        </pc:spChg>
      </pc:sldChg>
    </pc:docChg>
  </pc:docChgLst>
  <pc:docChgLst>
    <pc:chgData name="Sutinen Hanna Marjut" userId="10037FFE870CB527@LIVE.COM" providerId="AD" clId="Web-{37E62DBE-4182-456C-AE3E-A6A9613DC924}"/>
    <pc:docChg chg="delSld modSld">
      <pc:chgData name="Sutinen Hanna Marjut" userId="10037FFE870CB527@LIVE.COM" providerId="AD" clId="Web-{37E62DBE-4182-456C-AE3E-A6A9613DC924}" dt="2018-01-18T12:24:22.156" v="10"/>
      <pc:docMkLst>
        <pc:docMk/>
      </pc:docMkLst>
      <pc:sldChg chg="modSp">
        <pc:chgData name="Sutinen Hanna Marjut" userId="10037FFE870CB527@LIVE.COM" providerId="AD" clId="Web-{37E62DBE-4182-456C-AE3E-A6A9613DC924}" dt="2018-01-18T12:24:21.156" v="8"/>
        <pc:sldMkLst>
          <pc:docMk/>
          <pc:sldMk cId="2273601661" sldId="260"/>
        </pc:sldMkLst>
        <pc:spChg chg="mod">
          <ac:chgData name="Sutinen Hanna Marjut" userId="10037FFE870CB527@LIVE.COM" providerId="AD" clId="Web-{37E62DBE-4182-456C-AE3E-A6A9613DC924}" dt="2018-01-18T12:24:21.156" v="8"/>
          <ac:spMkLst>
            <pc:docMk/>
            <pc:sldMk cId="2273601661" sldId="260"/>
            <ac:spMk id="3" creationId="{F560C944-5017-4CBD-879A-81A020F9D4D8}"/>
          </ac:spMkLst>
        </pc:spChg>
      </pc:sldChg>
      <pc:sldChg chg="del">
        <pc:chgData name="Sutinen Hanna Marjut" userId="10037FFE870CB527@LIVE.COM" providerId="AD" clId="Web-{37E62DBE-4182-456C-AE3E-A6A9613DC924}" dt="2018-01-18T12:24:22.156" v="10"/>
        <pc:sldMkLst>
          <pc:docMk/>
          <pc:sldMk cId="2498375496" sldId="267"/>
        </pc:sldMkLst>
      </pc:sldChg>
    </pc:docChg>
  </pc:docChgLst>
  <pc:docChgLst>
    <pc:chgData name="Salminen Riikka Mirjami" userId="1003000094464FB7@LIVE.COM" providerId="AD" clId="Web-{3425FE25-08B8-43F0-A75A-236FDDE27C8D}"/>
    <pc:docChg chg="delSld modSld">
      <pc:chgData name="Salminen Riikka Mirjami" userId="1003000094464FB7@LIVE.COM" providerId="AD" clId="Web-{3425FE25-08B8-43F0-A75A-236FDDE27C8D}" dt="2018-01-18T11:42:34.794" v="236"/>
      <pc:docMkLst>
        <pc:docMk/>
      </pc:docMkLst>
      <pc:sldChg chg="addSp delSp modSp">
        <pc:chgData name="Salminen Riikka Mirjami" userId="1003000094464FB7@LIVE.COM" providerId="AD" clId="Web-{3425FE25-08B8-43F0-A75A-236FDDE27C8D}" dt="2018-01-18T11:31:34.140" v="4"/>
        <pc:sldMkLst>
          <pc:docMk/>
          <pc:sldMk cId="4154596971" sldId="257"/>
        </pc:sldMkLst>
        <pc:spChg chg="del">
          <ac:chgData name="Salminen Riikka Mirjami" userId="1003000094464FB7@LIVE.COM" providerId="AD" clId="Web-{3425FE25-08B8-43F0-A75A-236FDDE27C8D}" dt="2018-01-18T11:31:27.265" v="0"/>
          <ac:spMkLst>
            <pc:docMk/>
            <pc:sldMk cId="4154596971" sldId="257"/>
            <ac:spMk id="3" creationId="{16B42022-5BC1-4B76-BD00-79E74A51C3C5}"/>
          </ac:spMkLst>
        </pc:spChg>
        <pc:picChg chg="add mod">
          <ac:chgData name="Salminen Riikka Mirjami" userId="1003000094464FB7@LIVE.COM" providerId="AD" clId="Web-{3425FE25-08B8-43F0-A75A-236FDDE27C8D}" dt="2018-01-18T11:31:34.140" v="4"/>
          <ac:picMkLst>
            <pc:docMk/>
            <pc:sldMk cId="4154596971" sldId="257"/>
            <ac:picMk id="4" creationId="{BE26B78F-0960-4172-AA66-6FF138A9BFB2}"/>
          </ac:picMkLst>
        </pc:picChg>
      </pc:sldChg>
      <pc:sldChg chg="modSp">
        <pc:chgData name="Salminen Riikka Mirjami" userId="1003000094464FB7@LIVE.COM" providerId="AD" clId="Web-{3425FE25-08B8-43F0-A75A-236FDDE27C8D}" dt="2018-01-18T11:42:34.794" v="236"/>
        <pc:sldMkLst>
          <pc:docMk/>
          <pc:sldMk cId="2526773175" sldId="258"/>
        </pc:sldMkLst>
        <pc:spChg chg="mod">
          <ac:chgData name="Salminen Riikka Mirjami" userId="1003000094464FB7@LIVE.COM" providerId="AD" clId="Web-{3425FE25-08B8-43F0-A75A-236FDDE27C8D}" dt="2018-01-18T11:42:34.794" v="236"/>
          <ac:spMkLst>
            <pc:docMk/>
            <pc:sldMk cId="2526773175" sldId="258"/>
            <ac:spMk id="3" creationId="{B4328968-D223-48F1-83F0-DAAF1B467CF4}"/>
          </ac:spMkLst>
        </pc:spChg>
      </pc:sldChg>
      <pc:sldChg chg="del">
        <pc:chgData name="Salminen Riikka Mirjami" userId="1003000094464FB7@LIVE.COM" providerId="AD" clId="Web-{3425FE25-08B8-43F0-A75A-236FDDE27C8D}" dt="2018-01-18T11:40:33.289" v="235"/>
        <pc:sldMkLst>
          <pc:docMk/>
          <pc:sldMk cId="2868074336" sldId="263"/>
        </pc:sldMkLst>
      </pc:sldChg>
    </pc:docChg>
  </pc:docChgLst>
  <pc:docChgLst>
    <pc:chgData name="Sutinen Hanna Marjut" userId="10037FFE870CB527@LIVE.COM" providerId="AD" clId="Web-{29E7FCD6-FA7F-450F-8BD3-DEE72AE198DD}"/>
    <pc:docChg chg="addSld modSld modSection">
      <pc:chgData name="Sutinen Hanna Marjut" userId="10037FFE870CB527@LIVE.COM" providerId="AD" clId="Web-{29E7FCD6-FA7F-450F-8BD3-DEE72AE198DD}" dt="2018-01-19T08:56:19.879" v="371"/>
      <pc:docMkLst>
        <pc:docMk/>
      </pc:docMkLst>
      <pc:sldChg chg="modSp new">
        <pc:chgData name="Sutinen Hanna Marjut" userId="10037FFE870CB527@LIVE.COM" providerId="AD" clId="Web-{29E7FCD6-FA7F-450F-8BD3-DEE72AE198DD}" dt="2018-01-19T08:56:19.879" v="370"/>
        <pc:sldMkLst>
          <pc:docMk/>
          <pc:sldMk cId="2659240041" sldId="268"/>
        </pc:sldMkLst>
        <pc:spChg chg="mod">
          <ac:chgData name="Sutinen Hanna Marjut" userId="10037FFE870CB527@LIVE.COM" providerId="AD" clId="Web-{29E7FCD6-FA7F-450F-8BD3-DEE72AE198DD}" dt="2018-01-19T08:32:25.750" v="9"/>
          <ac:spMkLst>
            <pc:docMk/>
            <pc:sldMk cId="2659240041" sldId="268"/>
            <ac:spMk id="2" creationId="{8613559C-2F6C-47D1-A3E0-62EAC6C4BF6D}"/>
          </ac:spMkLst>
        </pc:spChg>
        <pc:spChg chg="mod">
          <ac:chgData name="Sutinen Hanna Marjut" userId="10037FFE870CB527@LIVE.COM" providerId="AD" clId="Web-{29E7FCD6-FA7F-450F-8BD3-DEE72AE198DD}" dt="2018-01-19T08:56:19.879" v="370"/>
          <ac:spMkLst>
            <pc:docMk/>
            <pc:sldMk cId="2659240041" sldId="268"/>
            <ac:spMk id="3" creationId="{304C816A-962F-4608-BB99-B2437DE36943}"/>
          </ac:spMkLst>
        </pc:spChg>
      </pc:sldChg>
    </pc:docChg>
  </pc:docChgLst>
  <pc:docChgLst>
    <pc:chgData name="Sutinen Hanna Marjut" userId="10037FFE870CB527@LIVE.COM" providerId="AD" clId="Web-{FE7C83AD-8CE1-49B7-9573-4FAC1F9B7FA5}"/>
    <pc:docChg chg="modSld">
      <pc:chgData name="Sutinen Hanna Marjut" userId="10037FFE870CB527@LIVE.COM" providerId="AD" clId="Web-{FE7C83AD-8CE1-49B7-9573-4FAC1F9B7FA5}" dt="2018-01-19T09:04:33.945" v="73"/>
      <pc:docMkLst>
        <pc:docMk/>
      </pc:docMkLst>
      <pc:sldChg chg="modSp">
        <pc:chgData name="Sutinen Hanna Marjut" userId="10037FFE870CB527@LIVE.COM" providerId="AD" clId="Web-{FE7C83AD-8CE1-49B7-9573-4FAC1F9B7FA5}" dt="2018-01-19T09:04:33.945" v="72"/>
        <pc:sldMkLst>
          <pc:docMk/>
          <pc:sldMk cId="4092322335" sldId="264"/>
        </pc:sldMkLst>
        <pc:spChg chg="mod">
          <ac:chgData name="Sutinen Hanna Marjut" userId="10037FFE870CB527@LIVE.COM" providerId="AD" clId="Web-{FE7C83AD-8CE1-49B7-9573-4FAC1F9B7FA5}" dt="2018-01-19T09:04:33.945" v="72"/>
          <ac:spMkLst>
            <pc:docMk/>
            <pc:sldMk cId="4092322335" sldId="264"/>
            <ac:spMk id="3" creationId="{00000000-0000-0000-0000-000000000000}"/>
          </ac:spMkLst>
        </pc:spChg>
      </pc:sldChg>
      <pc:sldChg chg="modSp">
        <pc:chgData name="Sutinen Hanna Marjut" userId="10037FFE870CB527@LIVE.COM" providerId="AD" clId="Web-{FE7C83AD-8CE1-49B7-9573-4FAC1F9B7FA5}" dt="2018-01-19T09:03:04.162" v="38"/>
        <pc:sldMkLst>
          <pc:docMk/>
          <pc:sldMk cId="2659240041" sldId="268"/>
        </pc:sldMkLst>
        <pc:spChg chg="mod">
          <ac:chgData name="Sutinen Hanna Marjut" userId="10037FFE870CB527@LIVE.COM" providerId="AD" clId="Web-{FE7C83AD-8CE1-49B7-9573-4FAC1F9B7FA5}" dt="2018-01-19T09:03:04.162" v="38"/>
          <ac:spMkLst>
            <pc:docMk/>
            <pc:sldMk cId="2659240041" sldId="268"/>
            <ac:spMk id="3" creationId="{304C816A-962F-4608-BB99-B2437DE36943}"/>
          </ac:spMkLst>
        </pc:spChg>
      </pc:sldChg>
    </pc:docChg>
  </pc:docChgLst>
  <pc:docChgLst>
    <pc:chgData name="Sutinen Hanna Marjut" userId="10037FFE870CB527@LIVE.COM" providerId="AD" clId="Web-{18046C05-CEC8-4A61-8012-B13B93CF71AD}"/>
    <pc:docChg chg="modSld sldOrd">
      <pc:chgData name="Sutinen Hanna Marjut" userId="10037FFE870CB527@LIVE.COM" providerId="AD" clId="Web-{18046C05-CEC8-4A61-8012-B13B93CF71AD}" dt="2018-01-19T14:41:25.889" v="167"/>
      <pc:docMkLst>
        <pc:docMk/>
      </pc:docMkLst>
      <pc:sldChg chg="modSp">
        <pc:chgData name="Sutinen Hanna Marjut" userId="10037FFE870CB527@LIVE.COM" providerId="AD" clId="Web-{18046C05-CEC8-4A61-8012-B13B93CF71AD}" dt="2018-01-19T14:37:36.698" v="139"/>
        <pc:sldMkLst>
          <pc:docMk/>
          <pc:sldMk cId="2526773175" sldId="258"/>
        </pc:sldMkLst>
        <pc:spChg chg="mod">
          <ac:chgData name="Sutinen Hanna Marjut" userId="10037FFE870CB527@LIVE.COM" providerId="AD" clId="Web-{18046C05-CEC8-4A61-8012-B13B93CF71AD}" dt="2018-01-19T14:37:36.698" v="139"/>
          <ac:spMkLst>
            <pc:docMk/>
            <pc:sldMk cId="2526773175" sldId="258"/>
            <ac:spMk id="3" creationId="{B4328968-D223-48F1-83F0-DAAF1B467CF4}"/>
          </ac:spMkLst>
        </pc:spChg>
        <pc:spChg chg="mod">
          <ac:chgData name="Sutinen Hanna Marjut" userId="10037FFE870CB527@LIVE.COM" providerId="AD" clId="Web-{18046C05-CEC8-4A61-8012-B13B93CF71AD}" dt="2018-01-19T14:37:08.526" v="133"/>
          <ac:spMkLst>
            <pc:docMk/>
            <pc:sldMk cId="2526773175" sldId="258"/>
            <ac:spMk id="4" creationId="{00000000-0000-0000-0000-000000000000}"/>
          </ac:spMkLst>
        </pc:spChg>
      </pc:sldChg>
      <pc:sldChg chg="modSp">
        <pc:chgData name="Sutinen Hanna Marjut" userId="10037FFE870CB527@LIVE.COM" providerId="AD" clId="Web-{18046C05-CEC8-4A61-8012-B13B93CF71AD}" dt="2018-01-19T14:41:25.889" v="167"/>
        <pc:sldMkLst>
          <pc:docMk/>
          <pc:sldMk cId="2273601661" sldId="260"/>
        </pc:sldMkLst>
        <pc:spChg chg="mod">
          <ac:chgData name="Sutinen Hanna Marjut" userId="10037FFE870CB527@LIVE.COM" providerId="AD" clId="Web-{18046C05-CEC8-4A61-8012-B13B93CF71AD}" dt="2018-01-19T14:41:25.889" v="167"/>
          <ac:spMkLst>
            <pc:docMk/>
            <pc:sldMk cId="2273601661" sldId="260"/>
            <ac:spMk id="3" creationId="{F560C944-5017-4CBD-879A-81A020F9D4D8}"/>
          </ac:spMkLst>
        </pc:spChg>
      </pc:sldChg>
      <pc:sldChg chg="modSp">
        <pc:chgData name="Sutinen Hanna Marjut" userId="10037FFE870CB527@LIVE.COM" providerId="AD" clId="Web-{18046C05-CEC8-4A61-8012-B13B93CF71AD}" dt="2018-01-19T14:30:57.318" v="79"/>
        <pc:sldMkLst>
          <pc:docMk/>
          <pc:sldMk cId="666780012" sldId="261"/>
        </pc:sldMkLst>
        <pc:spChg chg="mod">
          <ac:chgData name="Sutinen Hanna Marjut" userId="10037FFE870CB527@LIVE.COM" providerId="AD" clId="Web-{18046C05-CEC8-4A61-8012-B13B93CF71AD}" dt="2018-01-19T14:30:16.411" v="73"/>
          <ac:spMkLst>
            <pc:docMk/>
            <pc:sldMk cId="666780012" sldId="261"/>
            <ac:spMk id="12" creationId="{6720C3F7-8710-4FDC-A3B8-F3C891D2E243}"/>
          </ac:spMkLst>
        </pc:spChg>
        <pc:spChg chg="mod">
          <ac:chgData name="Sutinen Hanna Marjut" userId="10037FFE870CB527@LIVE.COM" providerId="AD" clId="Web-{18046C05-CEC8-4A61-8012-B13B93CF71AD}" dt="2018-01-19T14:30:57.318" v="79"/>
          <ac:spMkLst>
            <pc:docMk/>
            <pc:sldMk cId="666780012" sldId="261"/>
            <ac:spMk id="13" creationId="{CCDBA2DF-8879-4172-9581-D3E30ABA6FFC}"/>
          </ac:spMkLst>
        </pc:spChg>
      </pc:sldChg>
      <pc:sldChg chg="modSp">
        <pc:chgData name="Sutinen Hanna Marjut" userId="10037FFE870CB527@LIVE.COM" providerId="AD" clId="Web-{18046C05-CEC8-4A61-8012-B13B93CF71AD}" dt="2018-01-19T14:32:53.867" v="89"/>
        <pc:sldMkLst>
          <pc:docMk/>
          <pc:sldMk cId="1176799843" sldId="262"/>
        </pc:sldMkLst>
        <pc:spChg chg="mod">
          <ac:chgData name="Sutinen Hanna Marjut" userId="10037FFE870CB527@LIVE.COM" providerId="AD" clId="Web-{18046C05-CEC8-4A61-8012-B13B93CF71AD}" dt="2018-01-19T14:32:38.210" v="86"/>
          <ac:spMkLst>
            <pc:docMk/>
            <pc:sldMk cId="1176799843" sldId="262"/>
            <ac:spMk id="3" creationId="{AC8C0D48-3B14-410E-B5DF-FD01B64E011E}"/>
          </ac:spMkLst>
        </pc:spChg>
        <pc:spChg chg="mod">
          <ac:chgData name="Sutinen Hanna Marjut" userId="10037FFE870CB527@LIVE.COM" providerId="AD" clId="Web-{18046C05-CEC8-4A61-8012-B13B93CF71AD}" dt="2018-01-19T14:32:53.867" v="89"/>
          <ac:spMkLst>
            <pc:docMk/>
            <pc:sldMk cId="1176799843" sldId="262"/>
            <ac:spMk id="5" creationId="{230DFD81-81B5-41B9-A79F-132289FE6E81}"/>
          </ac:spMkLst>
        </pc:spChg>
      </pc:sldChg>
      <pc:sldChg chg="modSp">
        <pc:chgData name="Sutinen Hanna Marjut" userId="10037FFE870CB527@LIVE.COM" providerId="AD" clId="Web-{18046C05-CEC8-4A61-8012-B13B93CF71AD}" dt="2018-01-19T14:38:45.809" v="150"/>
        <pc:sldMkLst>
          <pc:docMk/>
          <pc:sldMk cId="4092322335" sldId="264"/>
        </pc:sldMkLst>
        <pc:spChg chg="mod">
          <ac:chgData name="Sutinen Hanna Marjut" userId="10037FFE870CB527@LIVE.COM" providerId="AD" clId="Web-{18046C05-CEC8-4A61-8012-B13B93CF71AD}" dt="2018-01-19T14:38:31.168" v="147"/>
          <ac:spMkLst>
            <pc:docMk/>
            <pc:sldMk cId="4092322335" sldId="264"/>
            <ac:spMk id="2" creationId="{00000000-0000-0000-0000-000000000000}"/>
          </ac:spMkLst>
        </pc:spChg>
        <pc:spChg chg="mod">
          <ac:chgData name="Sutinen Hanna Marjut" userId="10037FFE870CB527@LIVE.COM" providerId="AD" clId="Web-{18046C05-CEC8-4A61-8012-B13B93CF71AD}" dt="2018-01-19T14:38:45.809" v="150"/>
          <ac:spMkLst>
            <pc:docMk/>
            <pc:sldMk cId="4092322335" sldId="264"/>
            <ac:spMk id="3" creationId="{00000000-0000-0000-0000-000000000000}"/>
          </ac:spMkLst>
        </pc:spChg>
      </pc:sldChg>
      <pc:sldChg chg="modSp">
        <pc:chgData name="Sutinen Hanna Marjut" userId="10037FFE870CB527@LIVE.COM" providerId="AD" clId="Web-{18046C05-CEC8-4A61-8012-B13B93CF71AD}" dt="2018-01-19T14:33:37.586" v="110"/>
        <pc:sldMkLst>
          <pc:docMk/>
          <pc:sldMk cId="4010370915" sldId="265"/>
        </pc:sldMkLst>
        <pc:spChg chg="mod">
          <ac:chgData name="Sutinen Hanna Marjut" userId="10037FFE870CB527@LIVE.COM" providerId="AD" clId="Web-{18046C05-CEC8-4A61-8012-B13B93CF71AD}" dt="2018-01-19T14:33:37.586" v="110"/>
          <ac:spMkLst>
            <pc:docMk/>
            <pc:sldMk cId="4010370915" sldId="265"/>
            <ac:spMk id="3" creationId="{41D620D5-3FB5-41B0-838E-AF8C721DCEAF}"/>
          </ac:spMkLst>
        </pc:spChg>
      </pc:sldChg>
      <pc:sldChg chg="modSp">
        <pc:chgData name="Sutinen Hanna Marjut" userId="10037FFE870CB527@LIVE.COM" providerId="AD" clId="Web-{18046C05-CEC8-4A61-8012-B13B93CF71AD}" dt="2018-01-19T14:14:37.807" v="4"/>
        <pc:sldMkLst>
          <pc:docMk/>
          <pc:sldMk cId="918821788" sldId="266"/>
        </pc:sldMkLst>
        <pc:spChg chg="mod">
          <ac:chgData name="Sutinen Hanna Marjut" userId="10037FFE870CB527@LIVE.COM" providerId="AD" clId="Web-{18046C05-CEC8-4A61-8012-B13B93CF71AD}" dt="2018-01-19T14:14:37.807" v="4"/>
          <ac:spMkLst>
            <pc:docMk/>
            <pc:sldMk cId="918821788" sldId="266"/>
            <ac:spMk id="3" creationId="{888BBDAD-E990-43A5-9B45-E30735F07175}"/>
          </ac:spMkLst>
        </pc:spChg>
      </pc:sldChg>
      <pc:sldChg chg="modSp ord">
        <pc:chgData name="Sutinen Hanna Marjut" userId="10037FFE870CB527@LIVE.COM" providerId="AD" clId="Web-{18046C05-CEC8-4A61-8012-B13B93CF71AD}" dt="2018-01-19T14:28:45.348" v="72"/>
        <pc:sldMkLst>
          <pc:docMk/>
          <pc:sldMk cId="2659240041" sldId="268"/>
        </pc:sldMkLst>
        <pc:spChg chg="mod">
          <ac:chgData name="Sutinen Hanna Marjut" userId="10037FFE870CB527@LIVE.COM" providerId="AD" clId="Web-{18046C05-CEC8-4A61-8012-B13B93CF71AD}" dt="2018-01-19T14:19:12.642" v="40"/>
          <ac:spMkLst>
            <pc:docMk/>
            <pc:sldMk cId="2659240041" sldId="268"/>
            <ac:spMk id="3" creationId="{304C816A-962F-4608-BB99-B2437DE36943}"/>
          </ac:spMkLst>
        </pc:spChg>
      </pc:sldChg>
    </pc:docChg>
  </pc:docChgLst>
  <pc:docChgLst>
    <pc:chgData name="Salminen Riikka Mirjami" userId="1003000094464FB7@LIVE.COM" providerId="AD" clId="Web-{6D47FFEC-3AFE-490D-AEF3-4AE5AC13CE8C}"/>
    <pc:docChg chg="addSld modSld modSection">
      <pc:chgData name="Salminen Riikka Mirjami" userId="1003000094464FB7@LIVE.COM" providerId="AD" clId="Web-{6D47FFEC-3AFE-490D-AEF3-4AE5AC13CE8C}" dt="2018-01-18T13:29:47.282" v="537"/>
      <pc:docMkLst>
        <pc:docMk/>
      </pc:docMkLst>
      <pc:sldChg chg="addSp modSp mod modClrScheme chgLayout">
        <pc:chgData name="Salminen Riikka Mirjami" userId="1003000094464FB7@LIVE.COM" providerId="AD" clId="Web-{6D47FFEC-3AFE-490D-AEF3-4AE5AC13CE8C}" dt="2018-01-18T13:29:47.282" v="537"/>
        <pc:sldMkLst>
          <pc:docMk/>
          <pc:sldMk cId="666780012" sldId="261"/>
        </pc:sldMkLst>
        <pc:spChg chg="mod ord">
          <ac:chgData name="Salminen Riikka Mirjami" userId="1003000094464FB7@LIVE.COM" providerId="AD" clId="Web-{6D47FFEC-3AFE-490D-AEF3-4AE5AC13CE8C}" dt="2018-01-18T13:19:16.508" v="350"/>
          <ac:spMkLst>
            <pc:docMk/>
            <pc:sldMk cId="666780012" sldId="261"/>
            <ac:spMk id="2" creationId="{E02691B1-4139-4EF5-855F-5F2D4B365E54}"/>
          </ac:spMkLst>
        </pc:spChg>
        <pc:spChg chg="mod ord">
          <ac:chgData name="Salminen Riikka Mirjami" userId="1003000094464FB7@LIVE.COM" providerId="AD" clId="Web-{6D47FFEC-3AFE-490D-AEF3-4AE5AC13CE8C}" dt="2018-01-18T13:29:36.657" v="531"/>
          <ac:spMkLst>
            <pc:docMk/>
            <pc:sldMk cId="666780012" sldId="261"/>
            <ac:spMk id="3" creationId="{0BD008D9-8722-4692-B6C2-3C6B6F3DDA0F}"/>
          </ac:spMkLst>
        </pc:spChg>
        <pc:spChg chg="add mod ord">
          <ac:chgData name="Salminen Riikka Mirjami" userId="1003000094464FB7@LIVE.COM" providerId="AD" clId="Web-{6D47FFEC-3AFE-490D-AEF3-4AE5AC13CE8C}" dt="2018-01-18T13:28:42.953" v="522"/>
          <ac:spMkLst>
            <pc:docMk/>
            <pc:sldMk cId="666780012" sldId="261"/>
            <ac:spMk id="7" creationId="{8D27843D-3E6C-4DBE-800B-556E77DB002D}"/>
          </ac:spMkLst>
        </pc:spChg>
        <pc:spChg chg="add mod ord">
          <ac:chgData name="Salminen Riikka Mirjami" userId="1003000094464FB7@LIVE.COM" providerId="AD" clId="Web-{6D47FFEC-3AFE-490D-AEF3-4AE5AC13CE8C}" dt="2018-01-18T13:19:10.336" v="348"/>
          <ac:spMkLst>
            <pc:docMk/>
            <pc:sldMk cId="666780012" sldId="261"/>
            <ac:spMk id="9" creationId="{968B6F82-31ED-49CB-B9BE-01682762B34A}"/>
          </ac:spMkLst>
        </pc:spChg>
        <pc:spChg chg="add mod ord">
          <ac:chgData name="Salminen Riikka Mirjami" userId="1003000094464FB7@LIVE.COM" providerId="AD" clId="Web-{6D47FFEC-3AFE-490D-AEF3-4AE5AC13CE8C}" dt="2018-01-18T13:29:15.844" v="529"/>
          <ac:spMkLst>
            <pc:docMk/>
            <pc:sldMk cId="666780012" sldId="261"/>
            <ac:spMk id="11" creationId="{8DC52907-4FB6-4923-B6E0-B664B2EA3CD5}"/>
          </ac:spMkLst>
        </pc:spChg>
        <pc:spChg chg="add mod">
          <ac:chgData name="Salminen Riikka Mirjami" userId="1003000094464FB7@LIVE.COM" providerId="AD" clId="Web-{6D47FFEC-3AFE-490D-AEF3-4AE5AC13CE8C}" dt="2018-01-18T13:29:47.282" v="537"/>
          <ac:spMkLst>
            <pc:docMk/>
            <pc:sldMk cId="666780012" sldId="261"/>
            <ac:spMk id="12" creationId="{6720C3F7-8710-4FDC-A3B8-F3C891D2E243}"/>
          </ac:spMkLst>
        </pc:spChg>
        <pc:spChg chg="add mod">
          <ac:chgData name="Salminen Riikka Mirjami" userId="1003000094464FB7@LIVE.COM" providerId="AD" clId="Web-{6D47FFEC-3AFE-490D-AEF3-4AE5AC13CE8C}" dt="2018-01-18T13:22:44.433" v="444"/>
          <ac:spMkLst>
            <pc:docMk/>
            <pc:sldMk cId="666780012" sldId="261"/>
            <ac:spMk id="13" creationId="{CCDBA2DF-8879-4172-9581-D3E30ABA6FFC}"/>
          </ac:spMkLst>
        </pc:spChg>
        <pc:picChg chg="add mod">
          <ac:chgData name="Salminen Riikka Mirjami" userId="1003000094464FB7@LIVE.COM" providerId="AD" clId="Web-{6D47FFEC-3AFE-490D-AEF3-4AE5AC13CE8C}" dt="2018-01-18T13:19:27.680" v="352"/>
          <ac:picMkLst>
            <pc:docMk/>
            <pc:sldMk cId="666780012" sldId="261"/>
            <ac:picMk id="4" creationId="{16BFEE39-3EC1-43EE-BA82-609E11ED77C9}"/>
          </ac:picMkLst>
        </pc:picChg>
      </pc:sldChg>
      <pc:sldChg chg="addSp delSp modSp new">
        <pc:chgData name="Salminen Riikka Mirjami" userId="1003000094464FB7@LIVE.COM" providerId="AD" clId="Web-{6D47FFEC-3AFE-490D-AEF3-4AE5AC13CE8C}" dt="2018-01-18T12:52:51.766" v="98"/>
        <pc:sldMkLst>
          <pc:docMk/>
          <pc:sldMk cId="2606099909" sldId="267"/>
        </pc:sldMkLst>
        <pc:spChg chg="mod">
          <ac:chgData name="Salminen Riikka Mirjami" userId="1003000094464FB7@LIVE.COM" providerId="AD" clId="Web-{6D47FFEC-3AFE-490D-AEF3-4AE5AC13CE8C}" dt="2018-01-18T12:52:45.938" v="95"/>
          <ac:spMkLst>
            <pc:docMk/>
            <pc:sldMk cId="2606099909" sldId="267"/>
            <ac:spMk id="2" creationId="{022028B9-4BED-4D8D-B025-AAF9938B2EDC}"/>
          </ac:spMkLst>
        </pc:spChg>
        <pc:spChg chg="del">
          <ac:chgData name="Salminen Riikka Mirjami" userId="1003000094464FB7@LIVE.COM" providerId="AD" clId="Web-{6D47FFEC-3AFE-490D-AEF3-4AE5AC13CE8C}" dt="2018-01-18T12:52:01.047" v="66"/>
          <ac:spMkLst>
            <pc:docMk/>
            <pc:sldMk cId="2606099909" sldId="267"/>
            <ac:spMk id="3" creationId="{3841D625-8FA6-4FD2-9214-3F28A2E0EE67}"/>
          </ac:spMkLst>
        </pc:spChg>
        <pc:spChg chg="add del mod">
          <ac:chgData name="Salminen Riikka Mirjami" userId="1003000094464FB7@LIVE.COM" providerId="AD" clId="Web-{6D47FFEC-3AFE-490D-AEF3-4AE5AC13CE8C}" dt="2018-01-18T12:52:51.766" v="98"/>
          <ac:spMkLst>
            <pc:docMk/>
            <pc:sldMk cId="2606099909" sldId="267"/>
            <ac:spMk id="7" creationId="{224F0241-2CE5-4EEC-A8F2-2B990FB94B14}"/>
          </ac:spMkLst>
        </pc:spChg>
        <pc:picChg chg="add del mod ord">
          <ac:chgData name="Salminen Riikka Mirjami" userId="1003000094464FB7@LIVE.COM" providerId="AD" clId="Web-{6D47FFEC-3AFE-490D-AEF3-4AE5AC13CE8C}" dt="2018-01-18T12:52:49.376" v="97"/>
          <ac:picMkLst>
            <pc:docMk/>
            <pc:sldMk cId="2606099909" sldId="267"/>
            <ac:picMk id="4" creationId="{7A0B3D1A-CAAC-4189-81CF-FF1B07BC8191}"/>
          </ac:picMkLst>
        </pc:picChg>
        <pc:picChg chg="add mod ord">
          <ac:chgData name="Salminen Riikka Mirjami" userId="1003000094464FB7@LIVE.COM" providerId="AD" clId="Web-{6D47FFEC-3AFE-490D-AEF3-4AE5AC13CE8C}" dt="2018-01-18T12:52:51.766" v="98"/>
          <ac:picMkLst>
            <pc:docMk/>
            <pc:sldMk cId="2606099909" sldId="267"/>
            <ac:picMk id="8" creationId="{281454D6-CCF9-465E-BF82-E5605CDE38F1}"/>
          </ac:picMkLst>
        </pc:picChg>
      </pc:sldChg>
      <pc:sldChg chg="new">
        <pc:chgData name="Salminen Riikka Mirjami" userId="1003000094464FB7@LIVE.COM" providerId="AD" clId="Web-{6D47FFEC-3AFE-490D-AEF3-4AE5AC13CE8C}" dt="2018-01-18T13:18:26.101" v="334"/>
        <pc:sldMkLst>
          <pc:docMk/>
          <pc:sldMk cId="970810761" sldId="268"/>
        </pc:sldMkLst>
      </pc:sldChg>
    </pc:docChg>
  </pc:docChgLst>
  <pc:docChgLst>
    <pc:chgData name="Salminen Riikka Mirjami" userId="1003000094464FB7@LIVE.COM" providerId="AD" clId="Web-{4E2D60B1-8C29-4EEE-803C-EB08B296C5E8}"/>
    <pc:docChg chg="modSld">
      <pc:chgData name="Salminen Riikka Mirjami" userId="1003000094464FB7@LIVE.COM" providerId="AD" clId="Web-{4E2D60B1-8C29-4EEE-803C-EB08B296C5E8}" dt="2018-01-18T12:20:57.874" v="350"/>
      <pc:docMkLst>
        <pc:docMk/>
      </pc:docMkLst>
      <pc:sldChg chg="modSp">
        <pc:chgData name="Salminen Riikka Mirjami" userId="1003000094464FB7@LIVE.COM" providerId="AD" clId="Web-{4E2D60B1-8C29-4EEE-803C-EB08B296C5E8}" dt="2018-01-18T11:55:41.217" v="36"/>
        <pc:sldMkLst>
          <pc:docMk/>
          <pc:sldMk cId="2526773175" sldId="258"/>
        </pc:sldMkLst>
        <pc:spChg chg="mod">
          <ac:chgData name="Salminen Riikka Mirjami" userId="1003000094464FB7@LIVE.COM" providerId="AD" clId="Web-{4E2D60B1-8C29-4EEE-803C-EB08B296C5E8}" dt="2018-01-18T11:55:41.217" v="36"/>
          <ac:spMkLst>
            <pc:docMk/>
            <pc:sldMk cId="2526773175" sldId="258"/>
            <ac:spMk id="3" creationId="{B4328968-D223-48F1-83F0-DAAF1B467CF4}"/>
          </ac:spMkLst>
        </pc:spChg>
      </pc:sldChg>
      <pc:sldChg chg="modSp">
        <pc:chgData name="Salminen Riikka Mirjami" userId="1003000094464FB7@LIVE.COM" providerId="AD" clId="Web-{4E2D60B1-8C29-4EEE-803C-EB08B296C5E8}" dt="2018-01-18T12:20:57.874" v="349"/>
        <pc:sldMkLst>
          <pc:docMk/>
          <pc:sldMk cId="666780012" sldId="261"/>
        </pc:sldMkLst>
        <pc:spChg chg="mod">
          <ac:chgData name="Salminen Riikka Mirjami" userId="1003000094464FB7@LIVE.COM" providerId="AD" clId="Web-{4E2D60B1-8C29-4EEE-803C-EB08B296C5E8}" dt="2018-01-18T12:20:57.874" v="349"/>
          <ac:spMkLst>
            <pc:docMk/>
            <pc:sldMk cId="666780012" sldId="261"/>
            <ac:spMk id="3" creationId="{0BD008D9-8722-4692-B6C2-3C6B6F3DDA0F}"/>
          </ac:spMkLst>
        </pc:spChg>
      </pc:sldChg>
      <pc:sldChg chg="modSp">
        <pc:chgData name="Salminen Riikka Mirjami" userId="1003000094464FB7@LIVE.COM" providerId="AD" clId="Web-{4E2D60B1-8C29-4EEE-803C-EB08B296C5E8}" dt="2018-01-18T12:05:45.077" v="329"/>
        <pc:sldMkLst>
          <pc:docMk/>
          <pc:sldMk cId="4092322335" sldId="264"/>
        </pc:sldMkLst>
        <pc:spChg chg="mod">
          <ac:chgData name="Salminen Riikka Mirjami" userId="1003000094464FB7@LIVE.COM" providerId="AD" clId="Web-{4E2D60B1-8C29-4EEE-803C-EB08B296C5E8}" dt="2018-01-18T12:05:45.077" v="329"/>
          <ac:spMkLst>
            <pc:docMk/>
            <pc:sldMk cId="4092322335" sldId="264"/>
            <ac:spMk id="3" creationId="{00000000-0000-0000-0000-000000000000}"/>
          </ac:spMkLst>
        </pc:spChg>
      </pc:sldChg>
    </pc:docChg>
  </pc:docChgLst>
  <pc:docChgLst>
    <pc:chgData name="Sutinen Hanna Marjut" userId="10037FFE870CB527@LIVE.COM" providerId="AD" clId="Web-{EBCA3D47-E092-4003-A7AD-DCD3410A9277}"/>
    <pc:docChg chg="addSld delSld modSld sldOrd modSection">
      <pc:chgData name="Sutinen Hanna Marjut" userId="10037FFE870CB527@LIVE.COM" providerId="AD" clId="Web-{EBCA3D47-E092-4003-A7AD-DCD3410A9277}" dt="2018-01-18T12:20:47.870" v="1626"/>
      <pc:docMkLst>
        <pc:docMk/>
      </pc:docMkLst>
      <pc:sldChg chg="del">
        <pc:chgData name="Sutinen Hanna Marjut" userId="10037FFE870CB527@LIVE.COM" providerId="AD" clId="Web-{EBCA3D47-E092-4003-A7AD-DCD3410A9277}" dt="2018-01-18T11:49:10.643" v="609"/>
        <pc:sldMkLst>
          <pc:docMk/>
          <pc:sldMk cId="3250670041" sldId="256"/>
        </pc:sldMkLst>
      </pc:sldChg>
      <pc:sldChg chg="modSp new">
        <pc:chgData name="Sutinen Hanna Marjut" userId="10037FFE870CB527@LIVE.COM" providerId="AD" clId="Web-{EBCA3D47-E092-4003-A7AD-DCD3410A9277}" dt="2018-01-18T11:27:45.849" v="3"/>
        <pc:sldMkLst>
          <pc:docMk/>
          <pc:sldMk cId="2526773175" sldId="258"/>
        </pc:sldMkLst>
        <pc:spChg chg="mod">
          <ac:chgData name="Sutinen Hanna Marjut" userId="10037FFE870CB527@LIVE.COM" providerId="AD" clId="Web-{EBCA3D47-E092-4003-A7AD-DCD3410A9277}" dt="2018-01-18T11:27:45.849" v="3"/>
          <ac:spMkLst>
            <pc:docMk/>
            <pc:sldMk cId="2526773175" sldId="258"/>
            <ac:spMk id="2" creationId="{011342F1-4891-49A8-8144-19E5CEEC2F9C}"/>
          </ac:spMkLst>
        </pc:spChg>
      </pc:sldChg>
      <pc:sldChg chg="modSp new">
        <pc:chgData name="Sutinen Hanna Marjut" userId="10037FFE870CB527@LIVE.COM" providerId="AD" clId="Web-{EBCA3D47-E092-4003-A7AD-DCD3410A9277}" dt="2018-01-18T11:28:20.851" v="19"/>
        <pc:sldMkLst>
          <pc:docMk/>
          <pc:sldMk cId="923178712" sldId="259"/>
        </pc:sldMkLst>
        <pc:spChg chg="mod">
          <ac:chgData name="Sutinen Hanna Marjut" userId="10037FFE870CB527@LIVE.COM" providerId="AD" clId="Web-{EBCA3D47-E092-4003-A7AD-DCD3410A9277}" dt="2018-01-18T11:28:20.851" v="19"/>
          <ac:spMkLst>
            <pc:docMk/>
            <pc:sldMk cId="923178712" sldId="259"/>
            <ac:spMk id="2" creationId="{473F4866-F8E7-4DE3-BB37-524766E0415F}"/>
          </ac:spMkLst>
        </pc:spChg>
      </pc:sldChg>
      <pc:sldChg chg="modSp new">
        <pc:chgData name="Sutinen Hanna Marjut" userId="10037FFE870CB527@LIVE.COM" providerId="AD" clId="Web-{EBCA3D47-E092-4003-A7AD-DCD3410A9277}" dt="2018-01-18T12:11:12.274" v="1273"/>
        <pc:sldMkLst>
          <pc:docMk/>
          <pc:sldMk cId="2273601661" sldId="260"/>
        </pc:sldMkLst>
        <pc:spChg chg="mod">
          <ac:chgData name="Sutinen Hanna Marjut" userId="10037FFE870CB527@LIVE.COM" providerId="AD" clId="Web-{EBCA3D47-E092-4003-A7AD-DCD3410A9277}" dt="2018-01-18T11:28:31.257" v="30"/>
          <ac:spMkLst>
            <pc:docMk/>
            <pc:sldMk cId="2273601661" sldId="260"/>
            <ac:spMk id="2" creationId="{25062EF0-4F41-47E5-BBF3-4C29DC10E70D}"/>
          </ac:spMkLst>
        </pc:spChg>
        <pc:spChg chg="mod">
          <ac:chgData name="Sutinen Hanna Marjut" userId="10037FFE870CB527@LIVE.COM" providerId="AD" clId="Web-{EBCA3D47-E092-4003-A7AD-DCD3410A9277}" dt="2018-01-18T12:11:12.274" v="1273"/>
          <ac:spMkLst>
            <pc:docMk/>
            <pc:sldMk cId="2273601661" sldId="260"/>
            <ac:spMk id="3" creationId="{F560C944-5017-4CBD-879A-81A020F9D4D8}"/>
          </ac:spMkLst>
        </pc:spChg>
      </pc:sldChg>
      <pc:sldChg chg="modSp new ord">
        <pc:chgData name="Sutinen Hanna Marjut" userId="10037FFE870CB527@LIVE.COM" providerId="AD" clId="Web-{EBCA3D47-E092-4003-A7AD-DCD3410A9277}" dt="2018-01-18T12:11:35.884" v="1276"/>
        <pc:sldMkLst>
          <pc:docMk/>
          <pc:sldMk cId="666780012" sldId="261"/>
        </pc:sldMkLst>
        <pc:spChg chg="mod">
          <ac:chgData name="Sutinen Hanna Marjut" userId="10037FFE870CB527@LIVE.COM" providerId="AD" clId="Web-{EBCA3D47-E092-4003-A7AD-DCD3410A9277}" dt="2018-01-18T11:28:52.508" v="57"/>
          <ac:spMkLst>
            <pc:docMk/>
            <pc:sldMk cId="666780012" sldId="261"/>
            <ac:spMk id="2" creationId="{E02691B1-4139-4EF5-855F-5F2D4B365E54}"/>
          </ac:spMkLst>
        </pc:spChg>
      </pc:sldChg>
      <pc:sldChg chg="addSp modSp new">
        <pc:chgData name="Sutinen Hanna Marjut" userId="10037FFE870CB527@LIVE.COM" providerId="AD" clId="Web-{EBCA3D47-E092-4003-A7AD-DCD3410A9277}" dt="2018-01-18T12:20:47.870" v="1625"/>
        <pc:sldMkLst>
          <pc:docMk/>
          <pc:sldMk cId="1176799843" sldId="262"/>
        </pc:sldMkLst>
        <pc:spChg chg="mod">
          <ac:chgData name="Sutinen Hanna Marjut" userId="10037FFE870CB527@LIVE.COM" providerId="AD" clId="Web-{EBCA3D47-E092-4003-A7AD-DCD3410A9277}" dt="2018-01-18T11:28:56.930" v="67"/>
          <ac:spMkLst>
            <pc:docMk/>
            <pc:sldMk cId="1176799843" sldId="262"/>
            <ac:spMk id="2" creationId="{7BED4C16-1728-4837-AF99-87EB9130246F}"/>
          </ac:spMkLst>
        </pc:spChg>
        <pc:spChg chg="mod">
          <ac:chgData name="Sutinen Hanna Marjut" userId="10037FFE870CB527@LIVE.COM" providerId="AD" clId="Web-{EBCA3D47-E092-4003-A7AD-DCD3410A9277}" dt="2018-01-18T12:16:42.581" v="1494"/>
          <ac:spMkLst>
            <pc:docMk/>
            <pc:sldMk cId="1176799843" sldId="262"/>
            <ac:spMk id="3" creationId="{AC8C0D48-3B14-410E-B5DF-FD01B64E011E}"/>
          </ac:spMkLst>
        </pc:spChg>
        <pc:spChg chg="add mod">
          <ac:chgData name="Sutinen Hanna Marjut" userId="10037FFE870CB527@LIVE.COM" providerId="AD" clId="Web-{EBCA3D47-E092-4003-A7AD-DCD3410A9277}" dt="2018-01-18T12:20:47.870" v="1625"/>
          <ac:spMkLst>
            <pc:docMk/>
            <pc:sldMk cId="1176799843" sldId="262"/>
            <ac:spMk id="5" creationId="{230DFD81-81B5-41B9-A79F-132289FE6E81}"/>
          </ac:spMkLst>
        </pc:spChg>
      </pc:sldChg>
      <pc:sldChg chg="modSp ord">
        <pc:chgData name="Sutinen Hanna Marjut" userId="10037FFE870CB527@LIVE.COM" providerId="AD" clId="Web-{EBCA3D47-E092-4003-A7AD-DCD3410A9277}" dt="2018-01-18T11:54:21.981" v="689"/>
        <pc:sldMkLst>
          <pc:docMk/>
          <pc:sldMk cId="4092322335" sldId="264"/>
        </pc:sldMkLst>
        <pc:spChg chg="mod">
          <ac:chgData name="Sutinen Hanna Marjut" userId="10037FFE870CB527@LIVE.COM" providerId="AD" clId="Web-{EBCA3D47-E092-4003-A7AD-DCD3410A9277}" dt="2018-01-18T11:53:04.854" v="636"/>
          <ac:spMkLst>
            <pc:docMk/>
            <pc:sldMk cId="4092322335" sldId="264"/>
            <ac:spMk id="2" creationId="{00000000-0000-0000-0000-000000000000}"/>
          </ac:spMkLst>
        </pc:spChg>
        <pc:spChg chg="mod">
          <ac:chgData name="Sutinen Hanna Marjut" userId="10037FFE870CB527@LIVE.COM" providerId="AD" clId="Web-{EBCA3D47-E092-4003-A7AD-DCD3410A9277}" dt="2018-01-18T11:54:21.981" v="689"/>
          <ac:spMkLst>
            <pc:docMk/>
            <pc:sldMk cId="4092322335" sldId="264"/>
            <ac:spMk id="3" creationId="{00000000-0000-0000-0000-000000000000}"/>
          </ac:spMkLst>
        </pc:spChg>
      </pc:sldChg>
      <pc:sldChg chg="modSp new">
        <pc:chgData name="Sutinen Hanna Marjut" userId="10037FFE870CB527@LIVE.COM" providerId="AD" clId="Web-{EBCA3D47-E092-4003-A7AD-DCD3410A9277}" dt="2018-01-18T11:40:46.799" v="479"/>
        <pc:sldMkLst>
          <pc:docMk/>
          <pc:sldMk cId="4010370915" sldId="265"/>
        </pc:sldMkLst>
        <pc:spChg chg="mod">
          <ac:chgData name="Sutinen Hanna Marjut" userId="10037FFE870CB527@LIVE.COM" providerId="AD" clId="Web-{EBCA3D47-E092-4003-A7AD-DCD3410A9277}" dt="2018-01-18T11:29:47.931" v="75"/>
          <ac:spMkLst>
            <pc:docMk/>
            <pc:sldMk cId="4010370915" sldId="265"/>
            <ac:spMk id="2" creationId="{D8DE51CB-D60E-4277-8975-B2DEAE140BB3}"/>
          </ac:spMkLst>
        </pc:spChg>
        <pc:spChg chg="mod">
          <ac:chgData name="Sutinen Hanna Marjut" userId="10037FFE870CB527@LIVE.COM" providerId="AD" clId="Web-{EBCA3D47-E092-4003-A7AD-DCD3410A9277}" dt="2018-01-18T11:40:46.799" v="479"/>
          <ac:spMkLst>
            <pc:docMk/>
            <pc:sldMk cId="4010370915" sldId="265"/>
            <ac:spMk id="3" creationId="{41D620D5-3FB5-41B0-838E-AF8C721DCEAF}"/>
          </ac:spMkLst>
        </pc:spChg>
      </pc:sldChg>
      <pc:sldChg chg="modSp new">
        <pc:chgData name="Sutinen Hanna Marjut" userId="10037FFE870CB527@LIVE.COM" providerId="AD" clId="Web-{EBCA3D47-E092-4003-A7AD-DCD3410A9277}" dt="2018-01-18T11:49:10.096" v="607"/>
        <pc:sldMkLst>
          <pc:docMk/>
          <pc:sldMk cId="918821788" sldId="266"/>
        </pc:sldMkLst>
        <pc:spChg chg="mod">
          <ac:chgData name="Sutinen Hanna Marjut" userId="10037FFE870CB527@LIVE.COM" providerId="AD" clId="Web-{EBCA3D47-E092-4003-A7AD-DCD3410A9277}" dt="2018-01-18T11:48:18.891" v="519"/>
          <ac:spMkLst>
            <pc:docMk/>
            <pc:sldMk cId="918821788" sldId="266"/>
            <ac:spMk id="2" creationId="{3D292D51-48A6-419A-847B-2662778D220D}"/>
          </ac:spMkLst>
        </pc:spChg>
        <pc:spChg chg="mod">
          <ac:chgData name="Sutinen Hanna Marjut" userId="10037FFE870CB527@LIVE.COM" providerId="AD" clId="Web-{EBCA3D47-E092-4003-A7AD-DCD3410A9277}" dt="2018-01-18T11:49:10.096" v="607"/>
          <ac:spMkLst>
            <pc:docMk/>
            <pc:sldMk cId="918821788" sldId="266"/>
            <ac:spMk id="3" creationId="{888BBDAD-E990-43A5-9B45-E30735F07175}"/>
          </ac:spMkLst>
        </pc:spChg>
      </pc:sldChg>
      <pc:sldChg chg="modSp new">
        <pc:chgData name="Sutinen Hanna Marjut" userId="10037FFE870CB527@LIVE.COM" providerId="AD" clId="Web-{EBCA3D47-E092-4003-A7AD-DCD3410A9277}" dt="2018-01-18T12:01:59.173" v="852"/>
        <pc:sldMkLst>
          <pc:docMk/>
          <pc:sldMk cId="2498375496" sldId="267"/>
        </pc:sldMkLst>
        <pc:spChg chg="mod">
          <ac:chgData name="Sutinen Hanna Marjut" userId="10037FFE870CB527@LIVE.COM" providerId="AD" clId="Web-{EBCA3D47-E092-4003-A7AD-DCD3410A9277}" dt="2018-01-18T12:00:28.280" v="726"/>
          <ac:spMkLst>
            <pc:docMk/>
            <pc:sldMk cId="2498375496" sldId="267"/>
            <ac:spMk id="2" creationId="{DABF88B4-9CF5-4EC0-AA59-E076360F9486}"/>
          </ac:spMkLst>
        </pc:spChg>
        <pc:spChg chg="mod">
          <ac:chgData name="Sutinen Hanna Marjut" userId="10037FFE870CB527@LIVE.COM" providerId="AD" clId="Web-{EBCA3D47-E092-4003-A7AD-DCD3410A9277}" dt="2018-01-18T12:01:59.173" v="852"/>
          <ac:spMkLst>
            <pc:docMk/>
            <pc:sldMk cId="2498375496" sldId="267"/>
            <ac:spMk id="3" creationId="{4CB8ECE1-B2D0-42EB-B013-BA37873B9A3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922495-47E2-486C-8A60-62045B6F295B}" type="datetime1">
              <a:rPr lang="fi-FI" smtClean="0"/>
              <a:t>26.2.2018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3D90D33-2DD6-45CB-AFDE-200C5A85F64E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yhmä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Puolivapaa piirto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" name="Puolivapaa piirto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" name="Puolivapaa piirto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" name="Puolivapaa piirto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" name="Puolivapaa piirto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" name="Puolivapaa piirto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" name="Puolivapaa piirto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" name="Puolivapaa piirto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" name="Puolivapaa piirto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" name="Puolivapaa piirto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" name="Puolivapaa piirto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" name="Puolivapaa piirto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" name="Puolivapaa piirto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" name="Puolivapaa piirto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" name="Puolivapaa piirto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" name="Puolivapaa piirto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" name="Puolivapaa piirto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" name="Puolivapaa piirto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" name="Puolivapaa piirto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" name="Puolivapaa piirto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" name="Puolivapaa piirto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" name="Puolivapaa piirto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" name="Puolivapaa piirto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" name="Puolivapaa piirto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" name="Puolivapaa piirto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" name="Puolivapaa piirto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" name="Puolivapaa piirto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" name="Puolivapaa piirto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" name="Puolivapaa piirto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" name="Puolivapaa piirto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5" name="Puolivapaa piirto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6" name="Puolivapaa piirto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7" name="Puolivapaa piirto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8" name="Puolivapaa piirto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9" name="Puolivapaa piirto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40" name="Ryhmä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Puolivapaa piirto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" name="Puolivapaa piirto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" name="Puolivapaa piirto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" name="Puolivapaa piirto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5" name="Puolivapaa piirto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6" name="Puolivapaa piirto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7" name="Puolivapaa piirto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8" name="Puolivapaa piirto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49" name="Puolivapaa piirto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grpSp>
        <p:nvGrpSpPr>
          <p:cNvPr id="50" name="Ryhmä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Puolivapaa piirto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2" name="Puolivapaa piirto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3" name="Puolivapaa piirto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4" name="Puolivapaa piirto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5" name="Puolivapaa piirto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6" name="Puolivapaa piirto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7" name="Puolivapaa piirto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8" name="Puolivapaa piirto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59" name="Puolivapaa piirto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sp>
        <p:nvSpPr>
          <p:cNvPr id="60" name="Puolivapaa piirto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grpSp>
        <p:nvGrpSpPr>
          <p:cNvPr id="61" name="Ryhmä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Puolivapaa piirto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3" name="Puolivapaa piirto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4" name="Puolivapaa piirto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5" name="Puolivapaa piirto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6" name="Puolivapaa piirto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7" name="Puolivapaa piirto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8" name="Puolivapaa piirto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9" name="Puolivapaa piirto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0" name="Puolivapaa piirto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1" name="Puolivapaa piirto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2" name="Puolivapaa piirto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3" name="Puolivapaa piirto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4" name="Puolivapaa piirto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5" name="Puolivapaa piirto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6" name="Puolivapaa piirto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7" name="Puolivapaa piirto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8" name="Puolivapaa piirto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9" name="Puolivapaa piirto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0" name="Puolivapaa piirto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81" name="Ryhmä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Puolivapaa piirto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3" name="Puolivapaa piirto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4" name="Puolivapaa piirto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5" name="Puolivapaa piirto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6" name="Puolivapaa piirto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87" name="Ryhmä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Puolivapaa piirto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9" name="Puolivapaa piirto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0" name="Puolivapaa piirto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1" name="Puolivapaa piirto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2" name="Puolivapaa piirto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3" name="Puolivapaa piirto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94" name="Ryhmä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Puolivapaa piirto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6" name="Puolivapaa piirto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7" name="Puolivapaa piirto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8" name="Puolivapaa piirto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99" name="Ryhmä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Puolivapaa piirto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1" name="Puolivapaa piirto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2" name="Puolivapaa piirto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3" name="Puolivapaa piirto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4" name="Puolivapaa piirto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5" name="Puolivapaa piirto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106" name="Ryhmä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Puolivapaa piirto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8" name="Puolivapaa piirto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9" name="Puolivapaa piirto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0" name="Puolivapaa piirto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1" name="Puolivapaa piirto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2" name="Puolivapaa piirto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3" name="Puolivapaa piirto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4" name="Puolivapaa piirto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115" name="Puolivapaa piirto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sp>
        <p:nvSpPr>
          <p:cNvPr id="116" name="Puolivapaa piirto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grpSp>
        <p:nvGrpSpPr>
          <p:cNvPr id="117" name="Ryhmä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Puolivapaa piirto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9" name="Puolivapaa piirto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0" name="Puolivapaa piirto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1" name="Puolivapaa piirto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2" name="Puolivapaa piirto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3" name="Puolivapaa piirto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4" name="Puolivapaa piirto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5" name="Puolivapaa piirto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6" name="Puolivapaa piirto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7" name="Puolivapaa piirto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8" name="Puolivapaa piirto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9" name="Puolivapaa piirto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0" name="Puolivapaa piirto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1" name="Puolivapaa piirto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2" name="Puolivapaa piirto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3" name="Puolivapaa piirto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4" name="Puolivapaa piirto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5" name="Puolivapaa piirto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6" name="Puolivapaa piirto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7" name="Puolivapaa piirto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8" name="Puolivapaa piirto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9" name="Puolivapaa piirto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0" name="Puolivapaa piirto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1" name="Puolivapaa piirto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2" name="Puolivapaa piirto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3" name="Puolivapaa piirto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4" name="Puolivapaa piirto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5" name="Puolivapaa piirto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146" name="Ryhmä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Puolivapaa piirto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8" name="Puolivapaa piirto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9" name="Puolivapaa piirto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0" name="Puolivapaa piirto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1" name="Puolivapaa piirto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2" name="Puolivapaa piirto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3" name="Puolivapaa piirto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4" name="Puolivapaa piirto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5" name="Puolivapaa piirto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6" name="Puolivapaa piirto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7" name="Puolivapaa piirto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8" name="Puolivapaa piirto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9" name="Puolivapaa piirto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0" name="Puolivapaa piirto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1" name="Puolivapaa piirto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2" name="Puolivapaa piirto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3" name="Puolivapaa piirto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4" name="Puolivapaa piirto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5" name="Puolivapaa piirto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6" name="Puolivapaa piirto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7" name="Puolivapaa piirto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8" name="Puolivapaa piirto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9" name="Puolivapaa piirto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0" name="Puolivapaa piirto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171" name="Ryhmä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Puolivapaa piirto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3" name="Puolivapaa piirto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4" name="Puolivapaa piirto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5" name="Puolivapaa piirto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6" name="Puolivapaa piirto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7" name="Puolivapaa piirto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8" name="Puolivapaa piirto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9" name="Puolivapaa piirto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lnSpc>
                <a:spcPct val="70000"/>
              </a:lnSpc>
              <a:defRPr sz="6600"/>
            </a:lvl1pPr>
          </a:lstStyle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DDAA65-7D1B-43E5-819E-9ECEE7F820F7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AB05B5-6467-4ABA-AEFE-1E14001E8AA6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4890E0-BDD7-4049-8F93-CA17D383C764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B564E8-5112-4D40-A82A-5A13EFFBA882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BCEC60-2DA8-482D-9E99-9454386C0538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0C4C7B-9CB7-4E67-957F-8E2F24E35C7B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uolivapaa piirto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sp>
        <p:nvSpPr>
          <p:cNvPr id="7" name="Puolivapaa piirto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sp>
        <p:nvSpPr>
          <p:cNvPr id="8" name="Puolivapaa piirto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grpSp>
        <p:nvGrpSpPr>
          <p:cNvPr id="9" name="Ryhmä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Puolivapaa piirto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" name="Puolivapaa piirto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" name="Puolivapaa piirto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" name="Puolivapaa piirto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" name="Puolivapaa piirto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" name="Puolivapaa piirto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" name="Puolivapaa piirto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" name="Puolivapaa piirto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" name="Puolivapaa piirto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" name="Puolivapaa piirto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" name="Puolivapaa piirto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" name="Puolivapaa piirto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" name="Puolivapaa piirto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" name="Puolivapaa piirto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" name="Puolivapaa piirto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" name="Puolivapaa piirto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" name="Puolivapaa piirto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" name="Puolivapaa piirto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" name="Puolivapaa piirto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" name="Puolivapaa piirto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" name="Puolivapaa piirto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" name="Puolivapaa piirto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" name="Puolivapaa piirto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" name="Puolivapaa piirto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" name="Puolivapaa piirto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5" name="Puolivapaa piirto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6" name="Puolivapaa piirto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7" name="Puolivapaa piirto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8" name="Puolivapaa piirto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9" name="Puolivapaa piirto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0" name="Puolivapaa piirto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1" name="Puolivapaa piirto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" name="Puolivapaa piirto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" name="Puolivapaa piirto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" name="Puolivapaa piirto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5" name="Puolivapaa piirto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6" name="Puolivapaa piirto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7" name="Puolivapaa piirto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8" name="Puolivapaa piirto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9" name="Puolivapaa piirto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0" name="Puolivapaa piirto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1" name="Puolivapaa piirto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2" name="Puolivapaa piirto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3" name="Puolivapaa piirto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4" name="Puolivapaa piirto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5" name="Puolivapaa piirto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6" name="Puolivapaa piirto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7" name="Puolivapaa piirto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8" name="Puolivapaa piirto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9" name="Puolivapaa piirto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0" name="Puolivapaa piirto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1" name="Puolivapaa piirto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2" name="Puolivapaa piirto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3" name="Puolivapaa piirto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4" name="Puolivapaa piirto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5" name="Puolivapaa piirto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6" name="Puolivapaa piirto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7" name="Puolivapaa piirto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8" name="Puolivapaa piirto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9" name="Puolivapaa piirto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0" name="Puolivapaa piirto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1" name="Puolivapaa piirto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2" name="Puolivapaa piirto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3" name="Puolivapaa piirto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4" name="Puolivapaa piirto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5" name="Puolivapaa piirto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6" name="Puolivapaa piirto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7" name="Puolivapaa piirto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8" name="Puolivapaa piirto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79" name="Puolivapaa piirto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0" name="Puolivapaa piirto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1" name="Puolivapaa piirto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2" name="Puolivapaa piirto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3" name="Puolivapaa piirto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4" name="Puolivapaa piirto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5" name="Puolivapaa piirto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6" name="Puolivapaa piirto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7" name="Puolivapaa piirto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8" name="Puolivapaa piirto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89" name="Puolivapaa piirto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0" name="Puolivapaa piirto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1" name="Puolivapaa piirto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2" name="Puolivapaa piirto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93" name="Ryhmä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Puolivapaa piirto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5" name="Puolivapaa piirto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6" name="Puolivapaa piirto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7" name="Puolivapaa piirto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8" name="Puolivapaa piirto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99" name="Puolivapaa piirto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0" name="Puolivapaa piirto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1" name="Puolivapaa piirto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2" name="Puolivapaa piirto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3" name="Puolivapaa piirto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4" name="Puolivapaa piirto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5" name="Puolivapaa piirto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6" name="Puolivapaa piirto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7" name="Puolivapaa piirto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8" name="Puolivapaa piirto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09" name="Puolivapaa piirto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0" name="Puolivapaa piirto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1" name="Puolivapaa piirto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2" name="Puolivapaa piirto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3" name="Puolivapaa piirto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4" name="Puolivapaa piirto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5" name="Puolivapaa piirto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6" name="Puolivapaa piirto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7" name="Puolivapaa piirto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8" name="Puolivapaa piirto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9" name="Puolivapaa piirto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0" name="Puolivapaa piirto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1" name="Puolivapaa piirto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2" name="Puolivapaa piirto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3" name="Puolivapaa piirto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4" name="Puolivapaa piirto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5" name="Puolivapaa piirto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6" name="Puolivapaa piirto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7" name="Puolivapaa piirto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8" name="Puolivapaa piirto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9" name="Puolivapaa piirto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0" name="Puolivapaa piirto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1" name="Puolivapaa piirto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2" name="Puolivapaa piirto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3" name="Puolivapaa piirto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4" name="Puolivapaa piirto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5" name="Puolivapaa piirto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6" name="Puolivapaa piirto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7" name="Puolivapaa piirto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8" name="Puolivapaa piirto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9" name="Puolivapaa piirto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0" name="Puolivapaa piirto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1" name="Puolivapaa piirto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2" name="Puolivapaa piirto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3" name="Puolivapaa piirto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4" name="Puolivapaa piirto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5" name="Puolivapaa piirto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6" name="Puolivapaa piirto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7" name="Puolivapaa piirto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8" name="Puolivapaa piirto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9" name="Puolivapaa piirto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0" name="Puolivapaa piirto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1" name="Puolivapaa piirto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2" name="Puolivapaa piirto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3" name="Puolivapaa piirto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4" name="Puolivapaa piirto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5" name="Puolivapaa piirto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6" name="Puolivapaa piirto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7" name="Puolivapaa piirto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8" name="Puolivapaa piirto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9" name="Puolivapaa piirto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0" name="Puolivapaa piirto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1" name="Puolivapaa piirto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2" name="Puolivapaa piirto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3" name="Puolivapaa piirto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4" name="Puolivapaa piirto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5" name="Puolivapaa piirto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6" name="Puolivapaa piirto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7" name="Puolivapaa piirto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8" name="Puolivapaa piirto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9" name="Puolivapaa piirto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0" name="Puolivapaa piirto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1" name="Puolivapaa piirto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2" name="Puolivapaa piirto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3" name="Puolivapaa piirto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4" name="Puolivapaa piirto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5" name="Puolivapaa piirto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6" name="Puolivapaa piirto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177" name="Ryhmä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Puolivapaa piirto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9" name="Puolivapaa piirto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0" name="Puolivapaa piirto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1" name="Puolivapaa piirto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2" name="Puolivapaa piirto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3" name="Puolivapaa piirto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4" name="Puolivapaa piirto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5" name="Puolivapaa piirto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6" name="Puolivapaa piirto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7" name="Puolivapaa piirto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8" name="Puolivapaa piirto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9" name="Puolivapaa piirto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0" name="Puolivapaa piirto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1" name="Puolivapaa piirto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2" name="Puolivapaa piirto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3" name="Puolivapaa piirto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4" name="Puolivapaa piirto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5" name="Puolivapaa piirto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6" name="Puolivapaa piirto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7" name="Puolivapaa piirto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8" name="Puolivapaa piirto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9" name="Puolivapaa piirto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0" name="Puolivapaa piirto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1" name="Puolivapaa piirto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2" name="Puolivapaa piirto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3" name="Puolivapaa piirto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4" name="Puolivapaa piirto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5" name="Puolivapaa piirto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6" name="Puolivapaa piirto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7" name="Puolivapaa piirto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8" name="Puolivapaa piirto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9" name="Puolivapaa piirto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0" name="Puolivapaa piirto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1" name="Puolivapaa piirto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2" name="Puolivapaa piirto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3" name="Puolivapaa piirto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4" name="Puolivapaa piirto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5" name="Puolivapaa piirto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6" name="Puolivapaa piirto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7" name="Puolivapaa piirto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8" name="Puolivapaa piirto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9" name="Puolivapaa piirto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0" name="Puolivapaa piirto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1" name="Puolivapaa piirto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2" name="Puolivapaa piirto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3" name="Puolivapaa piirto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4" name="Puolivapaa piirto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5" name="Puolivapaa piirto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6" name="Puolivapaa piirto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7" name="Puolivapaa piirto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8" name="Puolivapaa piirto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9" name="Puolivapaa piirto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0" name="Puolivapaa piirto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1" name="Puolivapaa piirto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2" name="Puolivapaa piirto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3" name="Puolivapaa piirto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4" name="Puolivapaa piirto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5" name="Puolivapaa piirto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6" name="Puolivapaa piirto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7" name="Puolivapaa piirto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8" name="Puolivapaa piirto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9" name="Puolivapaa piirto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0" name="Puolivapaa piirto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1" name="Puolivapaa piirto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2" name="Puolivapaa piirto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3" name="Puolivapaa piirto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4" name="Puolivapaa piirto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5" name="Puolivapaa piirto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6" name="Puolivapaa piirto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7" name="Puolivapaa piirto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8" name="Puolivapaa piirto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9" name="Puolivapaa piirto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0" name="Puolivapaa piirto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1" name="Puolivapaa piirto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2" name="Puolivapaa piirto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3" name="Puolivapaa piirto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4" name="Puolivapaa piirto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5" name="Puolivapaa piirto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6" name="Puolivapaa piirto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7" name="Puolivapaa piirto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8" name="Puolivapaa piirto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9" name="Puolivapaa piirto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260" name="Ryhmä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Puolivapaa piirto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2" name="Puolivapaa piirto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3" name="Puolivapaa piirto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4" name="Puolivapaa piirto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5" name="Puolivapaa piirto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6" name="Puolivapaa piirto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7" name="Puolivapaa piirto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8" name="Puolivapaa piirto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9" name="Puolivapaa piirto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0" name="Puolivapaa piirto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1" name="Puolivapaa piirto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2" name="Puolivapaa piirto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3" name="Puolivapaa piirto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>
                <a:solidFill>
                  <a:schemeClr val="accent6"/>
                </a:solidFill>
              </a:endParaRPr>
            </a:p>
          </p:txBody>
        </p:sp>
        <p:sp>
          <p:nvSpPr>
            <p:cNvPr id="274" name="Puolivapaa piirto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5" name="Puolivapaa piirto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6" name="Puolivapaa piirto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7" name="Puolivapaa piirto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>
                <a:solidFill>
                  <a:schemeClr val="accent6"/>
                </a:solidFill>
              </a:endParaRPr>
            </a:p>
          </p:txBody>
        </p:sp>
        <p:sp>
          <p:nvSpPr>
            <p:cNvPr id="278" name="Puolivapaa piirto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9" name="Puolivapaa piirto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0" name="Puolivapaa piirto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1" name="Puolivapaa piirto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2" name="Puolivapaa piirto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3" name="Puolivapaa piirto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4" name="Puolivapaa piirto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Puolivapaa piirto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Puolivapaa piirto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7" name="Puolivapaa piirto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8" name="Puolivapaa piirto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289" name="Ryhmä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Puolivapaa piirto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1" name="Soikio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2" name="Puolivapaa piirto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3" name="Puolivapaa piirto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4" name="Puolivapaa piirto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5" name="Puolivapaa piirto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6" name="Puolivapaa piirto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7" name="Puolivapaa piirto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8" name="Puolivapaa piirto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9" name="Puolivapaa piirto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0" name="Puolivapaa piirto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1" name="Puolivapaa piirto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2" name="Puolivapaa piirto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3" name="Puolivapaa piirto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4" name="Puolivapaa piirto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5" name="Puolivapaa piirto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6" name="Puolivapaa piirto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7" name="Puolivapaa piirto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8" name="Puolivapaa piirto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9" name="Puolivapaa piirto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310" name="Puolivapaa piirto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grpSp>
        <p:nvGrpSpPr>
          <p:cNvPr id="311" name="Ryhmä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Puolivapaa piirto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3" name="Puolivapaa piirto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4" name="Puolivapaa piirto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5" name="Puolivapaa piirto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6" name="Puolivapaa piirto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7" name="Puolivapaa piirto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8" name="Puolivapaa piirto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9" name="Puolivapaa piirto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0" name="Puolivapaa piirto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1" name="Puolivapaa piirto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2" name="Puolivapaa piirto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3" name="Puolivapaa piirto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4" name="Puolivapaa piirto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5" name="Puolivapaa piirto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6" name="Puolivapaa piirto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7" name="Puolivapaa piirto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8" name="Puolivapaa piirto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9" name="Puolivapaa piirto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0" name="Puolivapaa piirto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1" name="Puolivapaa piirto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2" name="Puolivapaa piirto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3" name="Puolivapaa piirto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4" name="Puolivapaa piirto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5" name="Puolivapaa piirto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6" name="Puolivapaa piirto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7" name="Puolivapaa piirto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8" name="Puolivapaa piirto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9" name="Puolivapaa piirto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0" name="Puolivapaa piirto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1" name="Puolivapaa piirto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2" name="Puolivapaa piirto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3" name="Puolivapaa piirto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4" name="Puolivapaa piirto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5" name="Puolivapaa piirto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6" name="Puolivapaa piirto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7" name="Puolivapaa piirto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348" name="Ryhmä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Ryhmä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Puolivapaa piirto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6" name="Puolivapaa piirto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7" name="Puolivapaa piirto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8" name="Puolivapaa piirto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9" name="Puolivapaa piirto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0" name="Puolivapaa piirto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1" name="Puolivapaa piirto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2" name="Puolivapaa piirto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3" name="Puolivapaa piirto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4" name="Puolivapaa piirto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5" name="Puolivapaa piirto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6" name="Puolivapaa piirto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7" name="Puolivapaa piirto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8" name="Puolivapaa piirto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89" name="Puolivapaa piirto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0" name="Puolivapaa piirto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1" name="Puolivapaa piirto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2" name="Puolivapaa piirto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3" name="Puolivapaa piirto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4" name="Puolivapaa piirto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5" name="Puolivapaa piirto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6" name="Puolivapaa piirto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7" name="Puolivapaa piirto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8" name="Puolivapaa piirto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99" name="Puolivapaa piirto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0" name="Puolivapaa piirto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1" name="Puolivapaa piirto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2" name="Puolivapaa piirto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3" name="Puolivapaa piirto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4" name="Puolivapaa piirto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5" name="Puolivapaa piirto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6" name="Puolivapaa piirto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7" name="Puolivapaa piirto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8" name="Puolivapaa piirto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09" name="Puolivapaa piirto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0" name="Puolivapaa piirto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1" name="Puolivapaa piirto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2" name="Puolivapaa piirto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3" name="Puolivapaa piirto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4" name="Puolivapaa piirto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5" name="Puolivapaa piirto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6" name="Puolivapaa piirto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7" name="Puolivapaa piirto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8" name="Puolivapaa piirto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19" name="Puolivapaa piirto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20" name="Puolivapaa piirto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421" name="Puolivapaa piirto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</p:grpSp>
        <p:grpSp>
          <p:nvGrpSpPr>
            <p:cNvPr id="350" name="Ryhmä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Puolivapaa piirto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7" name="Puolivapaa piirto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8" name="Puolivapaa piirto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9" name="Puolivapaa piirto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0" name="Puolivapaa piirto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1" name="Puolivapaa piirto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2" name="Puolivapaa piirto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3" name="Puolivapaa piirto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74" name="Puolivapaa piirto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</p:grpSp>
        <p:grpSp>
          <p:nvGrpSpPr>
            <p:cNvPr id="351" name="Ryhmä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Puolivapaa piirto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0" name="Puolivapaa piirto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1" name="Puolivapaa piirto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2" name="Puolivapaa piirto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3" name="Puolivapaa piirto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4" name="Puolivapaa piirto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65" name="Puolivapaa piirto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</p:grpSp>
        <p:grpSp>
          <p:nvGrpSpPr>
            <p:cNvPr id="352" name="Ryhmä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Puolivapaa piirto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54" name="Puolivapaa piirto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55" name="Puolivapaa piirto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56" name="Puolivapaa piirto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57" name="Puolivapaa piirto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  <p:sp>
            <p:nvSpPr>
              <p:cNvPr id="358" name="Puolivapaa piirto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i-FI" noProof="0"/>
              </a:p>
            </p:txBody>
          </p:sp>
        </p:grpSp>
      </p:grpSp>
      <p:grpSp>
        <p:nvGrpSpPr>
          <p:cNvPr id="422" name="Ryhmä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Puolivapaa piirto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4" name="Puolivapaa piirto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5" name="Puolivapaa piirto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6" name="Puolivapaa piirto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7" name="Puolivapaa piirto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8" name="Puolivapaa piirto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9" name="Puolivapaa piirto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0" name="Puolivapaa piirto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431" name="Ryhmä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Puolivapaa piirto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3" name="Puolivapaa piirto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4" name="Puolivapaa piirto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5" name="Puolivapaa piirto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6" name="Puolivapaa piirto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7" name="Puolivapaa piirto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8" name="Puolivapaa piirto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9" name="Puolivapaa piirto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440" name="Ryhmä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Puolivapaa piirto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2" name="Puolivapaa piirto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3" name="Puolivapaa piirto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4" name="Puolivapaa piirto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5" name="Puolivapaa piirto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6" name="Puolivapaa piirto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7" name="Puolivapaa piirto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8" name="Puolivapaa piirto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465535-966B-4833-82EF-214D229C15EC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C86717-4E3B-4982-8959-DCB963EC0E7E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/>
              <a:t>Muokkaa tekstin perustyylejä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63B4A-1F41-4044-9157-6CEEB5465422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fi-FI" noProof="0"/>
              <a:t>Muokkaa perustyyl. napsautt.</a:t>
            </a:r>
          </a:p>
        </p:txBody>
      </p:sp>
      <p:sp>
        <p:nvSpPr>
          <p:cNvPr id="3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FBA5C6-FCEE-4706-8BF2-DA14EC4DD8B8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fi-FI" noProof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sp>
        <p:nvSpPr>
          <p:cNvPr id="8" name="Puolivapaa piirto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sp>
        <p:nvSpPr>
          <p:cNvPr id="9" name="Puolivapaa piirto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i-FI" noProof="0"/>
          </a:p>
        </p:txBody>
      </p:sp>
      <p:grpSp>
        <p:nvGrpSpPr>
          <p:cNvPr id="10" name="Ryhmä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Puolivapaa piirto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" name="Puolivapaa piirto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" name="Puolivapaa piirto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" name="Puolivapaa piirto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" name="Puolivapaa piirto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" name="Puolivapaa piirto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" name="Puolivapaa piirto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" name="Puolivapaa piirto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19" name="Ryhmä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Puolivapaa piirto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" name="Puolivapaa piirto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" name="Puolivapaa piirto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" name="Puolivapaa piirto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" name="Puolivapaa piirto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" name="Puolivapaa piirto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26" name="Ryhmä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Puolivapaa piirto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" name="Puolivapaa piirto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" name="Puolivapaa piirto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" name="Puolivapaa piirto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" name="Puolivapaa piirto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" name="Puolivapaa piirto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" name="Puolivapaa piirto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34" name="Ryhmä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Puolivapaa piirto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6" name="Puolivapaa piirto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7" name="Puolivapaa piirto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8" name="Puolivapaa piirto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9" name="Puolivapaa piirto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0" name="Puolivapaa piirto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1" name="Puolivapaa piirto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" name="Puolivapaa piirto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43" name="Ryhmä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Puolivapaa piirto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5" name="Puolivapaa piirto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6" name="Puolivapaa piirto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7" name="Puolivapaa piirto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8" name="Puolivapaa piirto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9" name="Puolivapaa piirto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0" name="Puolivapaa piirto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1" name="Puolivapaa piirto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52" name="Ryhmä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Puolivapaa piirto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4" name="Puolivapaa piirto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5" name="Puolivapaa piirto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6" name="Puolivapaa piirto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7" name="Puolivapaa piirto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8" name="Puolivapaa piirto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9" name="Puolivapaa piirto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0" name="Puolivapaa piirto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grpSp>
        <p:nvGrpSpPr>
          <p:cNvPr id="61" name="Ryhmä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Puolivapaa piirto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3" name="Puolivapaa piirto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4" name="Puolivapaa piirto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5" name="Puolivapaa piirto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6" name="Puolivapaa piirto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7" name="Puolivapaa piirto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8" name="Puolivapaa piirto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9" name="Puolivapaa piirto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B5D504D4-62D0-46F3-AC27-84A16AE293F7}" type="datetime1">
              <a:rPr lang="fi-FI" noProof="0" smtClean="0"/>
              <a:t>26.2.2018</a:t>
            </a:fld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fi-FI" noProof="0" smtClean="0"/>
              <a:pPr rtl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D292D51-48A6-419A-847B-2662778D2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/>
              <a:t>Klassikan</a:t>
            </a:r>
            <a:r>
              <a:rPr lang="fi-FI"/>
              <a:t> tiimijakso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888BBDAD-E990-43A5-9B45-E30735F07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fi-FI"/>
              <a:t>2. jakso syksyllä 2017</a:t>
            </a:r>
            <a:endParaRPr lang="en-US"/>
          </a:p>
          <a:p>
            <a:r>
              <a:rPr lang="fi-FI"/>
              <a:t>ÄI2, GE1, PS1, ENA1, KE1</a:t>
            </a:r>
          </a:p>
        </p:txBody>
      </p:sp>
    </p:spTree>
    <p:extLst>
      <p:ext uri="{BB962C8B-B14F-4D97-AF65-F5344CB8AC3E}">
        <p14:creationId xmlns:p14="http://schemas.microsoft.com/office/powerpoint/2010/main" val="91882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7BED4C16-1728-4837-AF99-87EB9130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Opettajapalaute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AC8C0D48-3B14-410E-B5DF-FD01B64E0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763" y="1485900"/>
            <a:ext cx="4774021" cy="41529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" indent="0">
              <a:spcBef>
                <a:spcPts val="800"/>
              </a:spcBef>
              <a:buNone/>
            </a:pPr>
            <a:r>
              <a:rPr lang="fi-FI" sz="2400"/>
              <a:t>Tiimijakso kehittää</a:t>
            </a:r>
            <a:endParaRPr lang="en-US"/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Tiimityöskentelytaitoja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Vuorovaikutustaitoja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Esiintymistaitoja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Digitaitoja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Itsenäisen työskentelyn taitoja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Kykyä luoviin ratkaisuihin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Kykyä omaksua uutta nopeasti</a:t>
            </a:r>
          </a:p>
          <a:p>
            <a:pPr lvl="1">
              <a:spcBef>
                <a:spcPts val="800"/>
              </a:spcBef>
              <a:buClr>
                <a:srgbClr val="404040"/>
              </a:buClr>
            </a:pPr>
            <a:r>
              <a:rPr lang="fi-FI" sz="2400"/>
              <a:t>Kärsivällisyyttä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xmlns="" id="{230DFD81-81B5-41B9-A79F-132289FE6E81}"/>
              </a:ext>
            </a:extLst>
          </p:cNvPr>
          <p:cNvSpPr txBox="1">
            <a:spLocks/>
          </p:cNvSpPr>
          <p:nvPr/>
        </p:nvSpPr>
        <p:spPr>
          <a:xfrm>
            <a:off x="6240160" y="1481464"/>
            <a:ext cx="4237562" cy="4152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fi-FI" sz="2400"/>
              <a:t>Tiimijakson kehityskohteet</a:t>
            </a:r>
            <a:endParaRPr lang="en-US"/>
          </a:p>
          <a:p>
            <a:pPr lvl="1">
              <a:buClr>
                <a:srgbClr val="404040"/>
              </a:buClr>
            </a:pPr>
            <a:r>
              <a:rPr lang="fi-FI" sz="2400"/>
              <a:t>Tavoitteiden asettelu ja konkretisointi</a:t>
            </a:r>
          </a:p>
          <a:p>
            <a:pPr lvl="1">
              <a:buClr>
                <a:srgbClr val="404040"/>
              </a:buClr>
            </a:pPr>
            <a:r>
              <a:rPr lang="fi-FI" sz="2400"/>
              <a:t>Arviointi</a:t>
            </a:r>
          </a:p>
          <a:p>
            <a:pPr lvl="1">
              <a:buClr>
                <a:srgbClr val="404040"/>
              </a:buClr>
            </a:pPr>
            <a:r>
              <a:rPr lang="fi-FI" sz="2400"/>
              <a:t>Alussa motivointi työtapoihin</a:t>
            </a:r>
          </a:p>
          <a:p>
            <a:pPr lvl="1">
              <a:buClr>
                <a:srgbClr val="404040"/>
              </a:buClr>
            </a:pPr>
            <a:r>
              <a:rPr lang="fi-FI" sz="2400"/>
              <a:t>Ajankohta?</a:t>
            </a:r>
          </a:p>
        </p:txBody>
      </p:sp>
    </p:spTree>
    <p:extLst>
      <p:ext uri="{BB962C8B-B14F-4D97-AF65-F5344CB8AC3E}">
        <p14:creationId xmlns:p14="http://schemas.microsoft.com/office/powerpoint/2010/main" val="117679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D8DE51CB-D60E-4277-8975-B2DEAE14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Prosessi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41D620D5-3FB5-41B0-838E-AF8C721DC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/>
              <a:t>Aloitus maaliskuussa 2017</a:t>
            </a:r>
          </a:p>
          <a:p>
            <a:pPr>
              <a:buClr>
                <a:srgbClr val="404040"/>
              </a:buClr>
            </a:pPr>
            <a:r>
              <a:rPr lang="fi-FI" sz="2400"/>
              <a:t>Koulutus kuukausittain: neljä kertaa kevään aikana ja syksyllä kaksi kertaa (n. 4 tuntia)</a:t>
            </a:r>
          </a:p>
          <a:p>
            <a:pPr>
              <a:buClr>
                <a:srgbClr val="404040"/>
              </a:buClr>
            </a:pPr>
            <a:r>
              <a:rPr lang="fi-FI" sz="2400"/>
              <a:t>Syksyn ensimmäisen jakson aikana tapaamisia viikoittain (n. 2 tuntia)</a:t>
            </a:r>
          </a:p>
          <a:p>
            <a:pPr>
              <a:buClr>
                <a:srgbClr val="404040"/>
              </a:buClr>
            </a:pPr>
            <a:r>
              <a:rPr lang="fi-FI" sz="2400"/>
              <a:t>On ensiarvoisen tärkeää, että aikaa järjestetään runsaasti suunnitteluun (sekä omat kurssit että oppiaineiden integrointi) ja opetiimin </a:t>
            </a:r>
            <a:r>
              <a:rPr lang="fi-FI" sz="2400" err="1"/>
              <a:t>tiimiytymiseen</a:t>
            </a:r>
          </a:p>
        </p:txBody>
      </p:sp>
    </p:spTree>
    <p:extLst>
      <p:ext uri="{BB962C8B-B14F-4D97-AF65-F5344CB8AC3E}">
        <p14:creationId xmlns:p14="http://schemas.microsoft.com/office/powerpoint/2010/main" val="401037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8B686C6-44E2-4453-B053-31121F9C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Viikko-ohjelma</a:t>
            </a:r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xmlns="" id="{BE26B78F-0960-4172-AA66-6FF138A9B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1457325"/>
            <a:ext cx="7368362" cy="420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59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11342F1-4891-49A8-8144-19E5CEEC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Viikkojen teemat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B4328968-D223-48F1-83F0-DAAF1B46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4616" y="1485900"/>
            <a:ext cx="5424516" cy="412394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400" b="1"/>
              <a:t>1. viikko: Kieli ja identiteetti</a:t>
            </a:r>
          </a:p>
          <a:p>
            <a:pPr marL="45720" indent="0">
              <a:spcBef>
                <a:spcPts val="800"/>
              </a:spcBef>
              <a:buNone/>
            </a:pPr>
            <a:r>
              <a:rPr lang="fi-FI" sz="2400"/>
              <a:t>Äi2: Murrekartta, dialogit eri murteilla</a:t>
            </a:r>
          </a:p>
          <a:p>
            <a:pPr marL="45720" indent="0">
              <a:spcBef>
                <a:spcPts val="800"/>
              </a:spcBef>
              <a:buNone/>
            </a:pPr>
            <a:r>
              <a:rPr lang="fi-FI" sz="2400"/>
              <a:t>Ena1: English accents and dialects</a:t>
            </a:r>
            <a:endParaRPr lang="fi-FI"/>
          </a:p>
          <a:p>
            <a:pPr marL="45720" indent="0">
              <a:spcBef>
                <a:spcPts val="0"/>
              </a:spcBef>
              <a:buNone/>
            </a:pPr>
            <a:r>
              <a:rPr lang="fi-FI" sz="2400"/>
              <a:t> -keskustelut</a:t>
            </a:r>
            <a:endParaRPr lang="fi-FI"/>
          </a:p>
          <a:p>
            <a:pPr marL="45720" indent="0">
              <a:spcBef>
                <a:spcPts val="800"/>
              </a:spcBef>
              <a:buNone/>
            </a:pPr>
            <a:r>
              <a:rPr lang="fi-FI" sz="2400"/>
              <a:t>Ge1: Murrekartta englannin murteista GIMP-ohjelmalla (ohjelmana Abitissa)</a:t>
            </a:r>
          </a:p>
          <a:p>
            <a:pPr>
              <a:buClr>
                <a:srgbClr val="404040"/>
              </a:buClr>
            </a:pPr>
            <a:r>
              <a:rPr lang="fi-FI" sz="2400" b="1"/>
              <a:t>2. viikko: Tieteellinen v. arkitieto</a:t>
            </a:r>
          </a:p>
          <a:p>
            <a:pPr>
              <a:buClr>
                <a:srgbClr val="404040"/>
              </a:buClr>
            </a:pPr>
            <a:r>
              <a:rPr lang="fi-FI" sz="2400" b="1"/>
              <a:t>3. viikko: Osista kokonaisuuksiksi</a:t>
            </a:r>
          </a:p>
          <a:p>
            <a:pPr>
              <a:buClr>
                <a:srgbClr val="404040"/>
              </a:buClr>
            </a:pPr>
            <a:endParaRPr lang="fi-FI" sz="240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5575120" cy="412394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404040"/>
              </a:buClr>
            </a:pPr>
            <a:r>
              <a:rPr lang="fi-FI" sz="2400" b="1"/>
              <a:t>4. viikko: Katastrofiviikko</a:t>
            </a:r>
          </a:p>
          <a:p>
            <a:pPr>
              <a:buClr>
                <a:srgbClr val="404040"/>
              </a:buClr>
            </a:pPr>
            <a:r>
              <a:rPr lang="fi-FI" sz="2400" b="1"/>
              <a:t>5. viikko: Hyvinvointiviikko</a:t>
            </a:r>
          </a:p>
          <a:p>
            <a:pPr>
              <a:buClr>
                <a:srgbClr val="404040"/>
              </a:buClr>
            </a:pPr>
            <a:r>
              <a:rPr lang="fi-FI" sz="2400" b="1"/>
              <a:t>6. viikko: Glovr-viikko</a:t>
            </a:r>
          </a:p>
          <a:p>
            <a:pPr>
              <a:buClr>
                <a:srgbClr val="404040"/>
              </a:buClr>
            </a:pPr>
            <a:r>
              <a:rPr lang="fi-FI" sz="2400" b="1"/>
              <a:t>7. viikko: Päättöviikko</a:t>
            </a:r>
          </a:p>
          <a:p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252677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Esimerkkiviikko: Katastrofiviikko (4. viikko)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404040"/>
              </a:buClr>
              <a:buFont typeface="Arial"/>
              <a:buChar char="•"/>
            </a:pPr>
            <a:r>
              <a:rPr lang="fi-FI" sz="2400" dirty="0"/>
              <a:t>Viikkotehtävää pohjustivat opiskelijoiden yksilö- sekä tiimitehtävät luonnonkatastrofeista</a:t>
            </a:r>
          </a:p>
          <a:p>
            <a:pPr marL="45720" indent="0">
              <a:buClr>
                <a:srgbClr val="404040"/>
              </a:buClr>
              <a:buNone/>
            </a:pPr>
            <a:r>
              <a:rPr lang="fi-FI" sz="2400" b="1" dirty="0"/>
              <a:t>Viikkotehtävän tehtävänanto:</a:t>
            </a:r>
          </a:p>
          <a:p>
            <a:pPr>
              <a:buClr>
                <a:srgbClr val="404040"/>
              </a:buClr>
              <a:buFont typeface="Arial"/>
              <a:buChar char="•"/>
            </a:pPr>
            <a:r>
              <a:rPr lang="fi-FI" sz="2400" dirty="0"/>
              <a:t>Rakenna uutislähetys tiimisi katastrofista </a:t>
            </a:r>
            <a:r>
              <a:rPr lang="fi-FI" sz="2400" dirty="0" err="1"/>
              <a:t>Youtubeen</a:t>
            </a:r>
            <a:r>
              <a:rPr lang="fi-FI" sz="2400" dirty="0"/>
              <a:t>. Koko uutislähetyksen suositeltu kesto on noin 10 minuuttia. Uutislähetykseen tulee kuulua seuraavat osiot:</a:t>
            </a:r>
          </a:p>
          <a:p>
            <a:pPr marL="4572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fi-FI" sz="2400" dirty="0"/>
              <a:t>1) Pohjustus tapahtuneelle katastrofille</a:t>
            </a:r>
          </a:p>
          <a:p>
            <a:pPr marL="4572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fi-FI" sz="2400" dirty="0"/>
              <a:t>2) Asiantuntijahaastattelu</a:t>
            </a:r>
          </a:p>
          <a:p>
            <a:pPr marL="4572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sz="2400" dirty="0"/>
              <a:t>3) </a:t>
            </a:r>
            <a:r>
              <a:rPr lang="en-US" sz="2400" dirty="0" err="1"/>
              <a:t>Paneelikeskustelu</a:t>
            </a:r>
            <a:r>
              <a:rPr lang="en-US" sz="2400" dirty="0"/>
              <a:t> </a:t>
            </a:r>
            <a:r>
              <a:rPr lang="en-US" sz="2400" dirty="0" err="1"/>
              <a:t>englanniksi</a:t>
            </a:r>
            <a:endParaRPr lang="fi-FI" sz="2400" dirty="0" err="1"/>
          </a:p>
          <a:p>
            <a:pPr>
              <a:buClr>
                <a:srgbClr val="404040"/>
              </a:buClr>
              <a:buFont typeface="Arial"/>
              <a:buChar char="•"/>
            </a:pPr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409232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25062EF0-4F41-47E5-BBF3-4C29DC10E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F560C944-5017-4CBD-879A-81A020F9D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fi-FI" sz="2400"/>
              <a:t>Kurssien arviointi perustui yksilötehtävien, tiimitehtävien ja viikkotehtävien arviointiin</a:t>
            </a:r>
            <a:endParaRPr lang="en-US"/>
          </a:p>
          <a:p>
            <a:pPr>
              <a:spcBef>
                <a:spcPts val="1200"/>
              </a:spcBef>
              <a:buClr>
                <a:srgbClr val="404040"/>
              </a:buClr>
            </a:pPr>
            <a:r>
              <a:rPr lang="fi-FI" sz="2400"/>
              <a:t>Viikkotehtävien arviointi 0-5 pistettä, yhteispisteiden painoarvo yksittäisen kurssin arvioinnissa 20%</a:t>
            </a:r>
          </a:p>
          <a:p>
            <a:pPr>
              <a:spcBef>
                <a:spcPts val="1200"/>
              </a:spcBef>
              <a:buClr>
                <a:srgbClr val="404040"/>
              </a:buClr>
            </a:pPr>
            <a:r>
              <a:rPr lang="fi-FI" sz="2400"/>
              <a:t>Esim. ENA1: yksilötehtävinä sanastotyöt 40p, kielioppitesti 30p, kirjoitelma 40p, tiimitehtävä viikolta 4 10p, viikkotehtävät 20p</a:t>
            </a:r>
          </a:p>
          <a:p>
            <a:pPr>
              <a:spcBef>
                <a:spcPts val="1200"/>
              </a:spcBef>
              <a:buClr>
                <a:srgbClr val="404040"/>
              </a:buClr>
            </a:pPr>
            <a:r>
              <a:rPr lang="fi-FI" sz="2400"/>
              <a:t>Esim. PS1: essee 35%, koe 15%, viikko 2 tiimitehtävä 10%, viikko 5 tiimitehtävä 20%, viikkotehtävät 20%</a:t>
            </a:r>
          </a:p>
          <a:p>
            <a:pPr>
              <a:spcBef>
                <a:spcPts val="1200"/>
              </a:spcBef>
              <a:buClr>
                <a:srgbClr val="404040"/>
              </a:buClr>
              <a:buFont typeface="Arial"/>
            </a:pPr>
            <a:r>
              <a:rPr lang="fi-FI" sz="2400"/>
              <a:t>Kemiassa käytettiin yksilöllistä oppimispolkua</a:t>
            </a:r>
          </a:p>
        </p:txBody>
      </p:sp>
    </p:spTree>
    <p:extLst>
      <p:ext uri="{BB962C8B-B14F-4D97-AF65-F5344CB8AC3E}">
        <p14:creationId xmlns:p14="http://schemas.microsoft.com/office/powerpoint/2010/main" val="22736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613559C-2F6C-47D1-A3E0-62EAC6C4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Työkalut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304C816A-962F-4608-BB99-B2437DE36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/>
              <a:t>Työskentelyalusta Microsoft </a:t>
            </a:r>
            <a:r>
              <a:rPr lang="fi-FI" sz="2400" err="1"/>
              <a:t>Teams</a:t>
            </a:r>
          </a:p>
          <a:p>
            <a:pPr lvl="1">
              <a:buClr>
                <a:srgbClr val="404040"/>
              </a:buClr>
            </a:pPr>
            <a:r>
              <a:rPr lang="fi-FI" sz="2400"/>
              <a:t>Ohjeet, töiden palautukset, arvioinnit ja kaikki muu tarvittava samassa paikassa, sekä yhteiset että ainekohtaiset asiat</a:t>
            </a:r>
          </a:p>
          <a:p>
            <a:pPr>
              <a:buClr>
                <a:srgbClr val="404040"/>
              </a:buClr>
            </a:pPr>
            <a:r>
              <a:rPr lang="fi-FI" sz="2400"/>
              <a:t>Opettajilla WhatsApp-ryhmä</a:t>
            </a:r>
          </a:p>
        </p:txBody>
      </p:sp>
    </p:spTree>
    <p:extLst>
      <p:ext uri="{BB962C8B-B14F-4D97-AF65-F5344CB8AC3E}">
        <p14:creationId xmlns:p14="http://schemas.microsoft.com/office/powerpoint/2010/main" val="265924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02691B1-4139-4EF5-855F-5F2D4B36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</p:spPr>
        <p:txBody>
          <a:bodyPr/>
          <a:lstStyle/>
          <a:p>
            <a:r>
              <a:rPr lang="fi-FI"/>
              <a:t>Opiskelijapalaute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xmlns="" id="{8D27843D-3E6C-4DBE-800B-556E77DB0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1134" y="2047875"/>
            <a:ext cx="4480560" cy="768096"/>
          </a:xfrm>
        </p:spPr>
        <p:txBody>
          <a:bodyPr/>
          <a:lstStyle/>
          <a:p>
            <a:r>
              <a:rPr lang="fi-FI"/>
              <a:t>Plussaa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0BD008D9-8722-4692-B6C2-3C6B6F3D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9926" y="2771775"/>
            <a:ext cx="5427012" cy="34940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fi-FI" sz="1800"/>
              <a:t>"Tiimijakso kehittää suuresti itseä yksilönä ja tiimin jäsenenä. Vaihteleva koulutyö toisaalta piristi syksyä. Myös muihin ikäluokkatovereihin pääsi hyvin tutustumaan."</a:t>
            </a:r>
          </a:p>
          <a:p>
            <a:pPr marL="45720" indent="0">
              <a:buNone/>
            </a:pPr>
            <a:r>
              <a:rPr lang="fi-FI" sz="1800"/>
              <a:t>"Hyvin järjestetty ja odotukseni ylittänyt juttu tämä tiimijakso. Negatiivisesta alkuasennoitumisestani huolimatta tiimijakso oli hyvä juttu."</a:t>
            </a:r>
          </a:p>
          <a:p>
            <a:pPr>
              <a:buNone/>
            </a:pPr>
            <a:r>
              <a:rPr lang="fi-FI" sz="1800"/>
              <a:t>"Loppubileet olivat todella hauskat ja viihdyin niissä, joten en muuttaisi mitään."</a:t>
            </a:r>
          </a:p>
          <a:p>
            <a:pPr marL="45720" indent="0">
              <a:buNone/>
            </a:pPr>
            <a:endParaRPr lang="fi-FI" sz="1800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xmlns="" id="{968B6F82-31ED-49CB-B9BE-01682762B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20497" y="2047875"/>
            <a:ext cx="4480560" cy="768096"/>
          </a:xfrm>
        </p:spPr>
        <p:txBody>
          <a:bodyPr/>
          <a:lstStyle/>
          <a:p>
            <a:r>
              <a:rPr lang="fi-FI"/>
              <a:t>Miinusta</a:t>
            </a:r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xmlns="" id="{8DC52907-4FB6-4923-B6E0-B664B2EA3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4618" y="2816527"/>
            <a:ext cx="5135809" cy="34956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" indent="0">
              <a:buNone/>
            </a:pPr>
            <a:r>
              <a:rPr lang="fi-FI" sz="1800"/>
              <a:t>"En pitäisi koko tiimijaksoa"</a:t>
            </a:r>
          </a:p>
          <a:p>
            <a:pPr marL="45720" indent="0">
              <a:lnSpc>
                <a:spcPct val="150000"/>
              </a:lnSpc>
              <a:buNone/>
            </a:pPr>
            <a:endParaRPr lang="fi-FI" sz="1800"/>
          </a:p>
          <a:p>
            <a:pPr marL="45720" indent="0">
              <a:buNone/>
            </a:pPr>
            <a:r>
              <a:rPr lang="fi-FI" sz="1800"/>
              <a:t>"Ei </a:t>
            </a:r>
            <a:r>
              <a:rPr lang="fi-FI" sz="1800" err="1"/>
              <a:t>jooko</a:t>
            </a:r>
            <a:r>
              <a:rPr lang="fi-FI" sz="1800"/>
              <a:t> tiimijaksoa enää </a:t>
            </a:r>
            <a:r>
              <a:rPr lang="fi-FI" sz="1800" err="1"/>
              <a:t>ens</a:t>
            </a:r>
            <a:r>
              <a:rPr lang="fi-FI" sz="1800"/>
              <a:t> vuonna ainakaan kakkosille, ykkösille ehkä, mutta me olemme jo kärsineet osamme."</a:t>
            </a:r>
            <a:endParaRPr lang="fi-FI"/>
          </a:p>
          <a:p>
            <a:pPr marL="45720" indent="0">
              <a:buNone/>
            </a:pPr>
            <a:r>
              <a:rPr lang="fi-FI" sz="1800"/>
              <a:t>"Jättäisin kokonaan pois. Haluan opiskella en </a:t>
            </a:r>
            <a:r>
              <a:rPr lang="fi-FI" sz="1800" err="1"/>
              <a:t>bilettää</a:t>
            </a:r>
            <a:r>
              <a:rPr lang="fi-FI" sz="1800"/>
              <a:t>."</a:t>
            </a:r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xmlns="" id="{16BFEE39-3EC1-43EE-BA82-609E11ED7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671" y="386371"/>
            <a:ext cx="2638709" cy="609600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xmlns="" id="{6720C3F7-8710-4FDC-A3B8-F3C891D2E243}"/>
              </a:ext>
            </a:extLst>
          </p:cNvPr>
          <p:cNvSpPr txBox="1"/>
          <p:nvPr/>
        </p:nvSpPr>
        <p:spPr>
          <a:xfrm>
            <a:off x="662913" y="1628775"/>
            <a:ext cx="9261934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/>
              <a:t>Koko tiimijaksoa leimasi opiskelijoiden vaihteleva palaute.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xmlns="" id="{CCDBA2DF-8879-4172-9581-D3E30ABA6FFC}"/>
              </a:ext>
            </a:extLst>
          </p:cNvPr>
          <p:cNvSpPr txBox="1"/>
          <p:nvPr/>
        </p:nvSpPr>
        <p:spPr>
          <a:xfrm>
            <a:off x="5017487" y="1189238"/>
            <a:ext cx="7109425" cy="4001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2000"/>
              <a:t>1 tähti=</a:t>
            </a:r>
            <a:r>
              <a:rPr lang="fi-FI" sz="2000" b="1"/>
              <a:t>14</a:t>
            </a:r>
            <a:r>
              <a:rPr lang="fi-FI" sz="2000"/>
              <a:t>, 2 tähteä= </a:t>
            </a:r>
            <a:r>
              <a:rPr lang="fi-FI" sz="2000" b="1"/>
              <a:t>31</a:t>
            </a:r>
            <a:r>
              <a:rPr lang="fi-FI" sz="2000"/>
              <a:t>, 3 tähteä=</a:t>
            </a:r>
            <a:r>
              <a:rPr lang="fi-FI" sz="2000" b="1"/>
              <a:t>36</a:t>
            </a:r>
            <a:r>
              <a:rPr lang="fi-FI" sz="2000"/>
              <a:t>, 4 tähteä=</a:t>
            </a:r>
            <a:r>
              <a:rPr lang="fi-FI" sz="2000" b="1"/>
              <a:t>38</a:t>
            </a:r>
            <a:r>
              <a:rPr lang="fi-FI" sz="2000"/>
              <a:t>, 5 tähteä=</a:t>
            </a:r>
            <a:r>
              <a:rPr lang="fi-FI" sz="2000" b="1"/>
              <a:t>5</a:t>
            </a:r>
            <a:r>
              <a:rPr lang="fi-FI" sz="20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6678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uiExpand="1" build="p"/>
      <p:bldP spid="9" grpId="0" build="p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22028B9-4BED-4D8D-B025-AAF9938B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taitoja tehtävät minussa kehittivät?</a:t>
            </a:r>
          </a:p>
        </p:txBody>
      </p:sp>
      <p:pic>
        <p:nvPicPr>
          <p:cNvPr id="8" name="Kuva 8" descr="Kuva, joka sisältää kohteen näyttökuva&#10;&#10;Kuvaus luotu, korkea luotettavuus">
            <a:extLst>
              <a:ext uri="{FF2B5EF4-FFF2-40B4-BE49-F238E27FC236}">
                <a16:creationId xmlns:a16="http://schemas.microsoft.com/office/drawing/2014/main" xmlns="" id="{281454D6-CCF9-465E-BF82-E5605CDE3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4953" y="1485900"/>
            <a:ext cx="9002095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9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akaisin kouluun 16 x 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4351983_TF02895269" id="{9660697B-6028-4861-83C4-163B541A9765}" vid="{C88ACA4A-FB3E-40C9-BC0C-18ED32BC5040}"/>
    </a:ext>
  </a:extLst>
</a:theme>
</file>

<file path=ppt/theme/theme2.xml><?xml version="1.0" encoding="utf-8"?>
<a:theme xmlns:a="http://schemas.openxmlformats.org/drawingml/2006/main" name="Office-teema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3A93D3577CC294CADE844B2B7014311" ma:contentTypeVersion="2" ma:contentTypeDescription="Luo uusi asiakirja." ma:contentTypeScope="" ma:versionID="3b470a8a6ad18fb8b63ffa107c10d88d">
  <xsd:schema xmlns:xsd="http://www.w3.org/2001/XMLSchema" xmlns:xs="http://www.w3.org/2001/XMLSchema" xmlns:p="http://schemas.microsoft.com/office/2006/metadata/properties" xmlns:ns2="c227a13c-ef09-4a0f-8cbe-4e2af6772358" targetNamespace="http://schemas.microsoft.com/office/2006/metadata/properties" ma:root="true" ma:fieldsID="ee589f8c6915fb6532f9404f2a02dcca" ns2:_="">
    <xsd:import namespace="c227a13c-ef09-4a0f-8cbe-4e2af67723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27a13c-ef09-4a0f-8cbe-4e2af67723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terms/"/>
    <ds:schemaRef ds:uri="c227a13c-ef09-4a0f-8cbe-4e2af6772358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5F62B94-78F1-4EEB-AE26-E783275A5C4F}">
  <ds:schemaRefs>
    <ds:schemaRef ds:uri="c227a13c-ef09-4a0f-8cbe-4e2af67723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Mukautettu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Takaisin kouluun 16 x 9</vt:lpstr>
      <vt:lpstr>Klassikan tiimijakso</vt:lpstr>
      <vt:lpstr>Prosessi</vt:lpstr>
      <vt:lpstr>Viikko-ohjelma</vt:lpstr>
      <vt:lpstr>Viikkojen teemat</vt:lpstr>
      <vt:lpstr>Esimerkkiviikko: Katastrofiviikko (4. viikko)</vt:lpstr>
      <vt:lpstr>Arviointi</vt:lpstr>
      <vt:lpstr>Työkalut</vt:lpstr>
      <vt:lpstr>Opiskelijapalaute</vt:lpstr>
      <vt:lpstr>Mitä taitoja tehtävät minussa kehittivät?</vt:lpstr>
      <vt:lpstr>Opettajapalaute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Klassikan tiimijakso</dc:title>
  <dc:creator>Kokkonen Inka</dc:creator>
  <cp:lastModifiedBy>Inka Kokkonen</cp:lastModifiedBy>
  <cp:revision>4</cp:revision>
  <dcterms:modified xsi:type="dcterms:W3CDTF">2018-02-26T09:58:20Z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0x01010073A93D3577CC294CADE844B2B7014311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