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8" r:id="rId1"/>
  </p:sldMasterIdLst>
  <p:notesMasterIdLst>
    <p:notesMasterId r:id="rId26"/>
  </p:notesMasterIdLst>
  <p:sldIdLst>
    <p:sldId id="256" r:id="rId2"/>
    <p:sldId id="257" r:id="rId3"/>
    <p:sldId id="259" r:id="rId4"/>
    <p:sldId id="260" r:id="rId5"/>
    <p:sldId id="280" r:id="rId6"/>
    <p:sldId id="261" r:id="rId7"/>
    <p:sldId id="263" r:id="rId8"/>
    <p:sldId id="264" r:id="rId9"/>
    <p:sldId id="265" r:id="rId10"/>
    <p:sldId id="271" r:id="rId11"/>
    <p:sldId id="281" r:id="rId12"/>
    <p:sldId id="266" r:id="rId13"/>
    <p:sldId id="272" r:id="rId14"/>
    <p:sldId id="276" r:id="rId15"/>
    <p:sldId id="277" r:id="rId16"/>
    <p:sldId id="278" r:id="rId17"/>
    <p:sldId id="262" r:id="rId18"/>
    <p:sldId id="275" r:id="rId19"/>
    <p:sldId id="258" r:id="rId20"/>
    <p:sldId id="273" r:id="rId21"/>
    <p:sldId id="279" r:id="rId22"/>
    <p:sldId id="267" r:id="rId23"/>
    <p:sldId id="268" r:id="rId24"/>
    <p:sldId id="269"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998FBE-BFB5-7F5D-B9D8-7382A72853E7}" v="358" dt="2024-09-18T11:31:35.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7"/>
  </p:normalViewPr>
  <p:slideViewPr>
    <p:cSldViewPr snapToGrid="0" snapToObjects="1">
      <p:cViewPr varScale="1">
        <p:scale>
          <a:sx n="108" d="100"/>
          <a:sy n="108" d="100"/>
        </p:scale>
        <p:origin x="7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kelä Siru" userId="S::siru.leskela@opedu.kuopio.fi::2c5d0b9d-06ed-4d06-972d-13b804cbfe44" providerId="AD" clId="Web-{7A44DC34-9FB2-A081-9647-C0AB705D536C}"/>
    <pc:docChg chg="addSld modSld">
      <pc:chgData name="Leskelä Siru" userId="S::siru.leskela@opedu.kuopio.fi::2c5d0b9d-06ed-4d06-972d-13b804cbfe44" providerId="AD" clId="Web-{7A44DC34-9FB2-A081-9647-C0AB705D536C}" dt="2024-08-29T05:59:16.340" v="1" actId="20577"/>
      <pc:docMkLst>
        <pc:docMk/>
      </pc:docMkLst>
      <pc:sldChg chg="modSp new">
        <pc:chgData name="Leskelä Siru" userId="S::siru.leskela@opedu.kuopio.fi::2c5d0b9d-06ed-4d06-972d-13b804cbfe44" providerId="AD" clId="Web-{7A44DC34-9FB2-A081-9647-C0AB705D536C}" dt="2024-08-29T05:59:16.340" v="1" actId="20577"/>
        <pc:sldMkLst>
          <pc:docMk/>
          <pc:sldMk cId="989113920" sldId="281"/>
        </pc:sldMkLst>
        <pc:spChg chg="mod">
          <ac:chgData name="Leskelä Siru" userId="S::siru.leskela@opedu.kuopio.fi::2c5d0b9d-06ed-4d06-972d-13b804cbfe44" providerId="AD" clId="Web-{7A44DC34-9FB2-A081-9647-C0AB705D536C}" dt="2024-08-29T05:59:16.340" v="1" actId="20577"/>
          <ac:spMkLst>
            <pc:docMk/>
            <pc:sldMk cId="989113920" sldId="281"/>
            <ac:spMk id="2" creationId="{8D319147-E5D7-75B4-1E05-BD5244F79F9B}"/>
          </ac:spMkLst>
        </pc:spChg>
      </pc:sldChg>
    </pc:docChg>
  </pc:docChgLst>
  <pc:docChgLst>
    <pc:chgData name="Leskelä Siru" userId="S::siru.leskela@opedu.kuopio.fi::2c5d0b9d-06ed-4d06-972d-13b804cbfe44" providerId="AD" clId="Web-{8C2D1127-0721-4463-E105-0485C7FC63B1}"/>
    <pc:docChg chg="delSld">
      <pc:chgData name="Leskelä Siru" userId="S::siru.leskela@opedu.kuopio.fi::2c5d0b9d-06ed-4d06-972d-13b804cbfe44" providerId="AD" clId="Web-{8C2D1127-0721-4463-E105-0485C7FC63B1}" dt="2024-09-09T10:54:26.349" v="0"/>
      <pc:docMkLst>
        <pc:docMk/>
      </pc:docMkLst>
      <pc:sldChg chg="del">
        <pc:chgData name="Leskelä Siru" userId="S::siru.leskela@opedu.kuopio.fi::2c5d0b9d-06ed-4d06-972d-13b804cbfe44" providerId="AD" clId="Web-{8C2D1127-0721-4463-E105-0485C7FC63B1}" dt="2024-09-09T10:54:26.349" v="0"/>
        <pc:sldMkLst>
          <pc:docMk/>
          <pc:sldMk cId="989113920" sldId="281"/>
        </pc:sldMkLst>
      </pc:sldChg>
    </pc:docChg>
  </pc:docChgLst>
  <pc:docChgLst>
    <pc:chgData name="Leskelä Siru" userId="S::siru.leskela@opedu.kuopio.fi::2c5d0b9d-06ed-4d06-972d-13b804cbfe44" providerId="AD" clId="Web-{FB57CC8B-DB59-2FF4-9B03-98C47B1AEF26}"/>
    <pc:docChg chg="modSld">
      <pc:chgData name="Leskelä Siru" userId="S::siru.leskela@opedu.kuopio.fi::2c5d0b9d-06ed-4d06-972d-13b804cbfe44" providerId="AD" clId="Web-{FB57CC8B-DB59-2FF4-9B03-98C47B1AEF26}" dt="2024-09-13T12:55:46.475" v="13" actId="20577"/>
      <pc:docMkLst>
        <pc:docMk/>
      </pc:docMkLst>
      <pc:sldChg chg="modSp">
        <pc:chgData name="Leskelä Siru" userId="S::siru.leskela@opedu.kuopio.fi::2c5d0b9d-06ed-4d06-972d-13b804cbfe44" providerId="AD" clId="Web-{FB57CC8B-DB59-2FF4-9B03-98C47B1AEF26}" dt="2024-09-13T12:54:13.765" v="2" actId="20577"/>
        <pc:sldMkLst>
          <pc:docMk/>
          <pc:sldMk cId="2395796973" sldId="264"/>
        </pc:sldMkLst>
        <pc:spChg chg="mod">
          <ac:chgData name="Leskelä Siru" userId="S::siru.leskela@opedu.kuopio.fi::2c5d0b9d-06ed-4d06-972d-13b804cbfe44" providerId="AD" clId="Web-{FB57CC8B-DB59-2FF4-9B03-98C47B1AEF26}" dt="2024-09-13T12:54:13.765" v="2" actId="20577"/>
          <ac:spMkLst>
            <pc:docMk/>
            <pc:sldMk cId="2395796973" sldId="264"/>
            <ac:spMk id="3" creationId="{EDDD4300-1F7B-DC44-B334-8E1971EE3FDF}"/>
          </ac:spMkLst>
        </pc:spChg>
      </pc:sldChg>
      <pc:sldChg chg="modSp">
        <pc:chgData name="Leskelä Siru" userId="S::siru.leskela@opedu.kuopio.fi::2c5d0b9d-06ed-4d06-972d-13b804cbfe44" providerId="AD" clId="Web-{FB57CC8B-DB59-2FF4-9B03-98C47B1AEF26}" dt="2024-09-13T12:55:46.475" v="13" actId="20577"/>
        <pc:sldMkLst>
          <pc:docMk/>
          <pc:sldMk cId="197887608" sldId="271"/>
        </pc:sldMkLst>
        <pc:spChg chg="mod">
          <ac:chgData name="Leskelä Siru" userId="S::siru.leskela@opedu.kuopio.fi::2c5d0b9d-06ed-4d06-972d-13b804cbfe44" providerId="AD" clId="Web-{FB57CC8B-DB59-2FF4-9B03-98C47B1AEF26}" dt="2024-09-13T12:55:46.475" v="13" actId="20577"/>
          <ac:spMkLst>
            <pc:docMk/>
            <pc:sldMk cId="197887608" sldId="271"/>
            <ac:spMk id="2" creationId="{7875B044-F1EA-E0CB-59BF-3FF012EA53C2}"/>
          </ac:spMkLst>
        </pc:spChg>
      </pc:sldChg>
    </pc:docChg>
  </pc:docChgLst>
  <pc:docChgLst>
    <pc:chgData name="Leskelä Siru" userId="S::siru.leskela@opedu.kuopio.fi::2c5d0b9d-06ed-4d06-972d-13b804cbfe44" providerId="AD" clId="Web-{5B998FBE-BFB5-7F5D-B9D8-7382A72853E7}"/>
    <pc:docChg chg="addSld modSld">
      <pc:chgData name="Leskelä Siru" userId="S::siru.leskela@opedu.kuopio.fi::2c5d0b9d-06ed-4d06-972d-13b804cbfe44" providerId="AD" clId="Web-{5B998FBE-BFB5-7F5D-B9D8-7382A72853E7}" dt="2024-09-18T11:31:35.372" v="356" actId="20577"/>
      <pc:docMkLst>
        <pc:docMk/>
      </pc:docMkLst>
      <pc:sldChg chg="modSp">
        <pc:chgData name="Leskelä Siru" userId="S::siru.leskela@opedu.kuopio.fi::2c5d0b9d-06ed-4d06-972d-13b804cbfe44" providerId="AD" clId="Web-{5B998FBE-BFB5-7F5D-B9D8-7382A72853E7}" dt="2024-09-18T11:30:05.574" v="352" actId="20577"/>
        <pc:sldMkLst>
          <pc:docMk/>
          <pc:sldMk cId="1139117084" sldId="262"/>
        </pc:sldMkLst>
        <pc:spChg chg="mod">
          <ac:chgData name="Leskelä Siru" userId="S::siru.leskela@opedu.kuopio.fi::2c5d0b9d-06ed-4d06-972d-13b804cbfe44" providerId="AD" clId="Web-{5B998FBE-BFB5-7F5D-B9D8-7382A72853E7}" dt="2024-09-18T11:30:05.574" v="352" actId="20577"/>
          <ac:spMkLst>
            <pc:docMk/>
            <pc:sldMk cId="1139117084" sldId="262"/>
            <ac:spMk id="3" creationId="{0576E923-62C6-094B-80FA-A489CB73AF07}"/>
          </ac:spMkLst>
        </pc:spChg>
      </pc:sldChg>
      <pc:sldChg chg="modSp">
        <pc:chgData name="Leskelä Siru" userId="S::siru.leskela@opedu.kuopio.fi::2c5d0b9d-06ed-4d06-972d-13b804cbfe44" providerId="AD" clId="Web-{5B998FBE-BFB5-7F5D-B9D8-7382A72853E7}" dt="2024-09-18T11:31:35.372" v="356" actId="20577"/>
        <pc:sldMkLst>
          <pc:docMk/>
          <pc:sldMk cId="2167508273" sldId="279"/>
        </pc:sldMkLst>
        <pc:spChg chg="mod">
          <ac:chgData name="Leskelä Siru" userId="S::siru.leskela@opedu.kuopio.fi::2c5d0b9d-06ed-4d06-972d-13b804cbfe44" providerId="AD" clId="Web-{5B998FBE-BFB5-7F5D-B9D8-7382A72853E7}" dt="2024-09-18T11:31:35.372" v="356" actId="20577"/>
          <ac:spMkLst>
            <pc:docMk/>
            <pc:sldMk cId="2167508273" sldId="279"/>
            <ac:spMk id="3" creationId="{5D4DB8F7-B02B-68B5-A075-79C55CF88B0E}"/>
          </ac:spMkLst>
        </pc:spChg>
      </pc:sldChg>
      <pc:sldChg chg="addSp modSp new mod setBg">
        <pc:chgData name="Leskelä Siru" userId="S::siru.leskela@opedu.kuopio.fi::2c5d0b9d-06ed-4d06-972d-13b804cbfe44" providerId="AD" clId="Web-{5B998FBE-BFB5-7F5D-B9D8-7382A72853E7}" dt="2024-09-18T11:04:26.810" v="350" actId="20577"/>
        <pc:sldMkLst>
          <pc:docMk/>
          <pc:sldMk cId="3257211999" sldId="281"/>
        </pc:sldMkLst>
        <pc:spChg chg="mod">
          <ac:chgData name="Leskelä Siru" userId="S::siru.leskela@opedu.kuopio.fi::2c5d0b9d-06ed-4d06-972d-13b804cbfe44" providerId="AD" clId="Web-{5B998FBE-BFB5-7F5D-B9D8-7382A72853E7}" dt="2024-09-18T10:49:52.952" v="10" actId="20577"/>
          <ac:spMkLst>
            <pc:docMk/>
            <pc:sldMk cId="3257211999" sldId="281"/>
            <ac:spMk id="2" creationId="{28C29C4A-7177-BFCA-EF0B-90A74FD7FCD0}"/>
          </ac:spMkLst>
        </pc:spChg>
        <pc:spChg chg="mod">
          <ac:chgData name="Leskelä Siru" userId="S::siru.leskela@opedu.kuopio.fi::2c5d0b9d-06ed-4d06-972d-13b804cbfe44" providerId="AD" clId="Web-{5B998FBE-BFB5-7F5D-B9D8-7382A72853E7}" dt="2024-09-18T11:04:26.810" v="350" actId="20577"/>
          <ac:spMkLst>
            <pc:docMk/>
            <pc:sldMk cId="3257211999" sldId="281"/>
            <ac:spMk id="3" creationId="{D9FE5BBD-07CF-143C-92A5-19D95DC9A490}"/>
          </ac:spMkLst>
        </pc:spChg>
        <pc:spChg chg="add">
          <ac:chgData name="Leskelä Siru" userId="S::siru.leskela@opedu.kuopio.fi::2c5d0b9d-06ed-4d06-972d-13b804cbfe44" providerId="AD" clId="Web-{5B998FBE-BFB5-7F5D-B9D8-7382A72853E7}" dt="2024-09-18T10:49:48.889" v="1"/>
          <ac:spMkLst>
            <pc:docMk/>
            <pc:sldMk cId="3257211999" sldId="281"/>
            <ac:spMk id="8" creationId="{32768DCD-B824-413A-B330-8D57ADB3724C}"/>
          </ac:spMkLst>
        </pc:spChg>
        <pc:spChg chg="add">
          <ac:chgData name="Leskelä Siru" userId="S::siru.leskela@opedu.kuopio.fi::2c5d0b9d-06ed-4d06-972d-13b804cbfe44" providerId="AD" clId="Web-{5B998FBE-BFB5-7F5D-B9D8-7382A72853E7}" dt="2024-09-18T10:49:48.889" v="1"/>
          <ac:spMkLst>
            <pc:docMk/>
            <pc:sldMk cId="3257211999" sldId="281"/>
            <ac:spMk id="10" creationId="{96E45848-BEDA-4F24-9C4E-DA2120958262}"/>
          </ac:spMkLst>
        </pc:spChg>
        <pc:spChg chg="add">
          <ac:chgData name="Leskelä Siru" userId="S::siru.leskela@opedu.kuopio.fi::2c5d0b9d-06ed-4d06-972d-13b804cbfe44" providerId="AD" clId="Web-{5B998FBE-BFB5-7F5D-B9D8-7382A72853E7}" dt="2024-09-18T10:49:48.889" v="1"/>
          <ac:spMkLst>
            <pc:docMk/>
            <pc:sldMk cId="3257211999" sldId="281"/>
            <ac:spMk id="12" creationId="{B2BB8117-A903-442C-9223-A4FEB85C3271}"/>
          </ac:spMkLst>
        </pc:spChg>
        <pc:spChg chg="add">
          <ac:chgData name="Leskelä Siru" userId="S::siru.leskela@opedu.kuopio.fi::2c5d0b9d-06ed-4d06-972d-13b804cbfe44" providerId="AD" clId="Web-{5B998FBE-BFB5-7F5D-B9D8-7382A72853E7}" dt="2024-09-18T10:49:48.889" v="1"/>
          <ac:spMkLst>
            <pc:docMk/>
            <pc:sldMk cId="3257211999" sldId="281"/>
            <ac:spMk id="14" creationId="{C59300B8-3117-43F8-9F8E-68DB9F002F92}"/>
          </ac:spMkLst>
        </pc:spChg>
        <pc:spChg chg="add">
          <ac:chgData name="Leskelä Siru" userId="S::siru.leskela@opedu.kuopio.fi::2c5d0b9d-06ed-4d06-972d-13b804cbfe44" providerId="AD" clId="Web-{5B998FBE-BFB5-7F5D-B9D8-7382A72853E7}" dt="2024-09-18T10:49:48.889" v="1"/>
          <ac:spMkLst>
            <pc:docMk/>
            <pc:sldMk cId="3257211999" sldId="281"/>
            <ac:spMk id="16" creationId="{1AFAE680-42C1-4104-B74F-B0A8F1FB264A}"/>
          </ac:spMkLst>
        </pc:spChg>
        <pc:spChg chg="add">
          <ac:chgData name="Leskelä Siru" userId="S::siru.leskela@opedu.kuopio.fi::2c5d0b9d-06ed-4d06-972d-13b804cbfe44" providerId="AD" clId="Web-{5B998FBE-BFB5-7F5D-B9D8-7382A72853E7}" dt="2024-09-18T10:49:48.889" v="1"/>
          <ac:spMkLst>
            <pc:docMk/>
            <pc:sldMk cId="3257211999" sldId="281"/>
            <ac:spMk id="18" creationId="{828A8BA9-B3FE-4C96-A0A1-72A0D2C85578}"/>
          </ac:spMkLst>
        </pc:spChg>
      </pc:sldChg>
    </pc:docChg>
  </pc:docChgLst>
  <pc:docChgLst>
    <pc:chgData name="Leskelä Siru" userId="S::siru.leskela@opedu.kuopio.fi::2c5d0b9d-06ed-4d06-972d-13b804cbfe44" providerId="AD" clId="Web-{C185BB3A-E2D5-8B89-09D0-DDB67B64DFE6}"/>
    <pc:docChg chg="modSld">
      <pc:chgData name="Leskelä Siru" userId="S::siru.leskela@opedu.kuopio.fi::2c5d0b9d-06ed-4d06-972d-13b804cbfe44" providerId="AD" clId="Web-{C185BB3A-E2D5-8B89-09D0-DDB67B64DFE6}" dt="2024-08-08T12:18:23.880" v="0" actId="20577"/>
      <pc:docMkLst>
        <pc:docMk/>
      </pc:docMkLst>
      <pc:sldChg chg="modSp">
        <pc:chgData name="Leskelä Siru" userId="S::siru.leskela@opedu.kuopio.fi::2c5d0b9d-06ed-4d06-972d-13b804cbfe44" providerId="AD" clId="Web-{C185BB3A-E2D5-8B89-09D0-DDB67B64DFE6}" dt="2024-08-08T12:18:23.880" v="0" actId="20577"/>
        <pc:sldMkLst>
          <pc:docMk/>
          <pc:sldMk cId="971339140" sldId="256"/>
        </pc:sldMkLst>
        <pc:spChg chg="mod">
          <ac:chgData name="Leskelä Siru" userId="S::siru.leskela@opedu.kuopio.fi::2c5d0b9d-06ed-4d06-972d-13b804cbfe44" providerId="AD" clId="Web-{C185BB3A-E2D5-8B89-09D0-DDB67B64DFE6}" dt="2024-08-08T12:18:23.880" v="0" actId="20577"/>
          <ac:spMkLst>
            <pc:docMk/>
            <pc:sldMk cId="971339140" sldId="256"/>
            <ac:spMk id="3" creationId="{C0DC21F7-3D89-7A43-9043-8E3F6E5D96FA}"/>
          </ac:spMkLst>
        </pc:spChg>
      </pc:sldChg>
    </pc:docChg>
  </pc:docChgLst>
  <pc:docChgLst>
    <pc:chgData name="Leskelä Siru" userId="S::siru.leskela@opedu.kuopio.fi::2c5d0b9d-06ed-4d06-972d-13b804cbfe44" providerId="AD" clId="Web-{51C7A4A2-A9F2-C561-3807-F7D469D112D7}"/>
    <pc:docChg chg="addSld delSld modSld sldOrd">
      <pc:chgData name="Leskelä Siru" userId="S::siru.leskela@opedu.kuopio.fi::2c5d0b9d-06ed-4d06-972d-13b804cbfe44" providerId="AD" clId="Web-{51C7A4A2-A9F2-C561-3807-F7D469D112D7}" dt="2024-08-19T10:14:28.755" v="644" actId="20577"/>
      <pc:docMkLst>
        <pc:docMk/>
      </pc:docMkLst>
      <pc:sldChg chg="modSp">
        <pc:chgData name="Leskelä Siru" userId="S::siru.leskela@opedu.kuopio.fi::2c5d0b9d-06ed-4d06-972d-13b804cbfe44" providerId="AD" clId="Web-{51C7A4A2-A9F2-C561-3807-F7D469D112D7}" dt="2024-08-19T10:00:26.821" v="471" actId="20577"/>
        <pc:sldMkLst>
          <pc:docMk/>
          <pc:sldMk cId="556052144" sldId="260"/>
        </pc:sldMkLst>
        <pc:spChg chg="mod">
          <ac:chgData name="Leskelä Siru" userId="S::siru.leskela@opedu.kuopio.fi::2c5d0b9d-06ed-4d06-972d-13b804cbfe44" providerId="AD" clId="Web-{51C7A4A2-A9F2-C561-3807-F7D469D112D7}" dt="2024-08-19T10:00:26.821" v="471" actId="20577"/>
          <ac:spMkLst>
            <pc:docMk/>
            <pc:sldMk cId="556052144" sldId="260"/>
            <ac:spMk id="3" creationId="{DA8B9E9C-25A6-9B49-985B-A3574FBD8BB7}"/>
          </ac:spMkLst>
        </pc:spChg>
      </pc:sldChg>
      <pc:sldChg chg="modSp">
        <pc:chgData name="Leskelä Siru" userId="S::siru.leskela@opedu.kuopio.fi::2c5d0b9d-06ed-4d06-972d-13b804cbfe44" providerId="AD" clId="Web-{51C7A4A2-A9F2-C561-3807-F7D469D112D7}" dt="2024-08-13T07:30:22.691" v="331" actId="20577"/>
        <pc:sldMkLst>
          <pc:docMk/>
          <pc:sldMk cId="584980313" sldId="267"/>
        </pc:sldMkLst>
        <pc:spChg chg="mod">
          <ac:chgData name="Leskelä Siru" userId="S::siru.leskela@opedu.kuopio.fi::2c5d0b9d-06ed-4d06-972d-13b804cbfe44" providerId="AD" clId="Web-{51C7A4A2-A9F2-C561-3807-F7D469D112D7}" dt="2024-08-13T07:30:22.691" v="331" actId="20577"/>
          <ac:spMkLst>
            <pc:docMk/>
            <pc:sldMk cId="584980313" sldId="267"/>
            <ac:spMk id="3" creationId="{FF39C3E4-F002-DD43-B328-834854B5D136}"/>
          </ac:spMkLst>
        </pc:spChg>
      </pc:sldChg>
      <pc:sldChg chg="modSp ord">
        <pc:chgData name="Leskelä Siru" userId="S::siru.leskela@opedu.kuopio.fi::2c5d0b9d-06ed-4d06-972d-13b804cbfe44" providerId="AD" clId="Web-{51C7A4A2-A9F2-C561-3807-F7D469D112D7}" dt="2024-08-13T07:31:50.161" v="407"/>
        <pc:sldMkLst>
          <pc:docMk/>
          <pc:sldMk cId="2861898383" sldId="268"/>
        </pc:sldMkLst>
        <pc:spChg chg="mod">
          <ac:chgData name="Leskelä Siru" userId="S::siru.leskela@opedu.kuopio.fi::2c5d0b9d-06ed-4d06-972d-13b804cbfe44" providerId="AD" clId="Web-{51C7A4A2-A9F2-C561-3807-F7D469D112D7}" dt="2024-08-13T07:29:30.236" v="305" actId="20577"/>
          <ac:spMkLst>
            <pc:docMk/>
            <pc:sldMk cId="2861898383" sldId="268"/>
            <ac:spMk id="2" creationId="{B6484B1C-68A0-E841-A1EF-648FEB379110}"/>
          </ac:spMkLst>
        </pc:spChg>
        <pc:spChg chg="mod">
          <ac:chgData name="Leskelä Siru" userId="S::siru.leskela@opedu.kuopio.fi::2c5d0b9d-06ed-4d06-972d-13b804cbfe44" providerId="AD" clId="Web-{51C7A4A2-A9F2-C561-3807-F7D469D112D7}" dt="2024-08-13T07:30:07.425" v="330" actId="20577"/>
          <ac:spMkLst>
            <pc:docMk/>
            <pc:sldMk cId="2861898383" sldId="268"/>
            <ac:spMk id="3" creationId="{7CE50002-F6F7-8544-B2D1-D6F2237E7905}"/>
          </ac:spMkLst>
        </pc:spChg>
      </pc:sldChg>
      <pc:sldChg chg="modSp">
        <pc:chgData name="Leskelä Siru" userId="S::siru.leskela@opedu.kuopio.fi::2c5d0b9d-06ed-4d06-972d-13b804cbfe44" providerId="AD" clId="Web-{51C7A4A2-A9F2-C561-3807-F7D469D112D7}" dt="2024-08-13T07:29:13.783" v="302" actId="20577"/>
        <pc:sldMkLst>
          <pc:docMk/>
          <pc:sldMk cId="759638729" sldId="269"/>
        </pc:sldMkLst>
        <pc:spChg chg="mod">
          <ac:chgData name="Leskelä Siru" userId="S::siru.leskela@opedu.kuopio.fi::2c5d0b9d-06ed-4d06-972d-13b804cbfe44" providerId="AD" clId="Web-{51C7A4A2-A9F2-C561-3807-F7D469D112D7}" dt="2024-08-13T07:29:13.783" v="302" actId="20577"/>
          <ac:spMkLst>
            <pc:docMk/>
            <pc:sldMk cId="759638729" sldId="269"/>
            <ac:spMk id="3" creationId="{CC1DF31A-4C42-DD4D-8211-E827BC5AD5E6}"/>
          </ac:spMkLst>
        </pc:spChg>
      </pc:sldChg>
      <pc:sldChg chg="del">
        <pc:chgData name="Leskelä Siru" userId="S::siru.leskela@opedu.kuopio.fi::2c5d0b9d-06ed-4d06-972d-13b804cbfe44" providerId="AD" clId="Web-{51C7A4A2-A9F2-C561-3807-F7D469D112D7}" dt="2024-08-13T07:30:39.425" v="332"/>
        <pc:sldMkLst>
          <pc:docMk/>
          <pc:sldMk cId="3310453062" sldId="270"/>
        </pc:sldMkLst>
      </pc:sldChg>
      <pc:sldChg chg="modSp">
        <pc:chgData name="Leskelä Siru" userId="S::siru.leskela@opedu.kuopio.fi::2c5d0b9d-06ed-4d06-972d-13b804cbfe44" providerId="AD" clId="Web-{51C7A4A2-A9F2-C561-3807-F7D469D112D7}" dt="2024-08-19T10:14:28.755" v="644" actId="20577"/>
        <pc:sldMkLst>
          <pc:docMk/>
          <pc:sldMk cId="4257040570" sldId="273"/>
        </pc:sldMkLst>
        <pc:spChg chg="mod">
          <ac:chgData name="Leskelä Siru" userId="S::siru.leskela@opedu.kuopio.fi::2c5d0b9d-06ed-4d06-972d-13b804cbfe44" providerId="AD" clId="Web-{51C7A4A2-A9F2-C561-3807-F7D469D112D7}" dt="2024-08-19T10:06:09.201" v="530" actId="20577"/>
          <ac:spMkLst>
            <pc:docMk/>
            <pc:sldMk cId="4257040570" sldId="273"/>
            <ac:spMk id="2" creationId="{6C87F072-4AE5-9227-E52E-092DC0C9FB4F}"/>
          </ac:spMkLst>
        </pc:spChg>
        <pc:spChg chg="mod">
          <ac:chgData name="Leskelä Siru" userId="S::siru.leskela@opedu.kuopio.fi::2c5d0b9d-06ed-4d06-972d-13b804cbfe44" providerId="AD" clId="Web-{51C7A4A2-A9F2-C561-3807-F7D469D112D7}" dt="2024-08-19T10:14:28.755" v="644" actId="20577"/>
          <ac:spMkLst>
            <pc:docMk/>
            <pc:sldMk cId="4257040570" sldId="273"/>
            <ac:spMk id="3" creationId="{462955D9-9541-2E20-54A7-032C0CD927EA}"/>
          </ac:spMkLst>
        </pc:spChg>
      </pc:sldChg>
      <pc:sldChg chg="modSp">
        <pc:chgData name="Leskelä Siru" userId="S::siru.leskela@opedu.kuopio.fi::2c5d0b9d-06ed-4d06-972d-13b804cbfe44" providerId="AD" clId="Web-{51C7A4A2-A9F2-C561-3807-F7D469D112D7}" dt="2024-08-13T06:12:29.029" v="140" actId="20577"/>
        <pc:sldMkLst>
          <pc:docMk/>
          <pc:sldMk cId="4156620514" sldId="275"/>
        </pc:sldMkLst>
        <pc:spChg chg="mod">
          <ac:chgData name="Leskelä Siru" userId="S::siru.leskela@opedu.kuopio.fi::2c5d0b9d-06ed-4d06-972d-13b804cbfe44" providerId="AD" clId="Web-{51C7A4A2-A9F2-C561-3807-F7D469D112D7}" dt="2024-08-13T06:12:29.029" v="140" actId="20577"/>
          <ac:spMkLst>
            <pc:docMk/>
            <pc:sldMk cId="4156620514" sldId="275"/>
            <ac:spMk id="3" creationId="{519EACDC-F224-EF62-2DB0-4A5D7F0F97F7}"/>
          </ac:spMkLst>
        </pc:spChg>
      </pc:sldChg>
      <pc:sldChg chg="addSp delSp modSp">
        <pc:chgData name="Leskelä Siru" userId="S::siru.leskela@opedu.kuopio.fi::2c5d0b9d-06ed-4d06-972d-13b804cbfe44" providerId="AD" clId="Web-{51C7A4A2-A9F2-C561-3807-F7D469D112D7}" dt="2024-08-13T06:06:26.116" v="16" actId="1076"/>
        <pc:sldMkLst>
          <pc:docMk/>
          <pc:sldMk cId="4012397076" sldId="277"/>
        </pc:sldMkLst>
        <pc:spChg chg="mod">
          <ac:chgData name="Leskelä Siru" userId="S::siru.leskela@opedu.kuopio.fi::2c5d0b9d-06ed-4d06-972d-13b804cbfe44" providerId="AD" clId="Web-{51C7A4A2-A9F2-C561-3807-F7D469D112D7}" dt="2024-08-13T06:06:17.991" v="15" actId="20577"/>
          <ac:spMkLst>
            <pc:docMk/>
            <pc:sldMk cId="4012397076" sldId="277"/>
            <ac:spMk id="2" creationId="{D663699C-B274-A673-632D-AADF8E53769E}"/>
          </ac:spMkLst>
        </pc:spChg>
        <pc:spChg chg="del">
          <ac:chgData name="Leskelä Siru" userId="S::siru.leskela@opedu.kuopio.fi::2c5d0b9d-06ed-4d06-972d-13b804cbfe44" providerId="AD" clId="Web-{51C7A4A2-A9F2-C561-3807-F7D469D112D7}" dt="2024-08-13T06:04:34.396" v="0"/>
          <ac:spMkLst>
            <pc:docMk/>
            <pc:sldMk cId="4012397076" sldId="277"/>
            <ac:spMk id="3" creationId="{9B57C0A2-7A3D-E306-21BF-4BFD1F996181}"/>
          </ac:spMkLst>
        </pc:spChg>
        <pc:picChg chg="add mod ord modCrop">
          <ac:chgData name="Leskelä Siru" userId="S::siru.leskela@opedu.kuopio.fi::2c5d0b9d-06ed-4d06-972d-13b804cbfe44" providerId="AD" clId="Web-{51C7A4A2-A9F2-C561-3807-F7D469D112D7}" dt="2024-08-13T06:06:26.116" v="16" actId="1076"/>
          <ac:picMkLst>
            <pc:docMk/>
            <pc:sldMk cId="4012397076" sldId="277"/>
            <ac:picMk id="4" creationId="{BFB60804-0215-7C07-CC5F-34B425161220}"/>
          </ac:picMkLst>
        </pc:picChg>
      </pc:sldChg>
      <pc:sldChg chg="addSp delSp modSp new">
        <pc:chgData name="Leskelä Siru" userId="S::siru.leskela@opedu.kuopio.fi::2c5d0b9d-06ed-4d06-972d-13b804cbfe44" providerId="AD" clId="Web-{51C7A4A2-A9F2-C561-3807-F7D469D112D7}" dt="2024-08-13T06:10:59.356" v="105" actId="20577"/>
        <pc:sldMkLst>
          <pc:docMk/>
          <pc:sldMk cId="1835935896" sldId="278"/>
        </pc:sldMkLst>
        <pc:spChg chg="mod">
          <ac:chgData name="Leskelä Siru" userId="S::siru.leskela@opedu.kuopio.fi::2c5d0b9d-06ed-4d06-972d-13b804cbfe44" providerId="AD" clId="Web-{51C7A4A2-A9F2-C561-3807-F7D469D112D7}" dt="2024-08-13T06:07:00.961" v="22" actId="20577"/>
          <ac:spMkLst>
            <pc:docMk/>
            <pc:sldMk cId="1835935896" sldId="278"/>
            <ac:spMk id="2" creationId="{CDD42BDB-A283-5FF4-F469-B520DE115CD9}"/>
          </ac:spMkLst>
        </pc:spChg>
        <pc:spChg chg="del">
          <ac:chgData name="Leskelä Siru" userId="S::siru.leskela@opedu.kuopio.fi::2c5d0b9d-06ed-4d06-972d-13b804cbfe44" providerId="AD" clId="Web-{51C7A4A2-A9F2-C561-3807-F7D469D112D7}" dt="2024-08-13T06:07:13.508" v="23"/>
          <ac:spMkLst>
            <pc:docMk/>
            <pc:sldMk cId="1835935896" sldId="278"/>
            <ac:spMk id="3" creationId="{6017876F-F470-5683-2388-55FE621E0F6F}"/>
          </ac:spMkLst>
        </pc:spChg>
        <pc:spChg chg="add mod">
          <ac:chgData name="Leskelä Siru" userId="S::siru.leskela@opedu.kuopio.fi::2c5d0b9d-06ed-4d06-972d-13b804cbfe44" providerId="AD" clId="Web-{51C7A4A2-A9F2-C561-3807-F7D469D112D7}" dt="2024-08-13T06:10:59.356" v="105" actId="20577"/>
          <ac:spMkLst>
            <pc:docMk/>
            <pc:sldMk cId="1835935896" sldId="278"/>
            <ac:spMk id="5" creationId="{11A0B273-755A-B28F-EB35-3613FA605DCE}"/>
          </ac:spMkLst>
        </pc:spChg>
        <pc:picChg chg="add mod ord modCrop">
          <ac:chgData name="Leskelä Siru" userId="S::siru.leskela@opedu.kuopio.fi::2c5d0b9d-06ed-4d06-972d-13b804cbfe44" providerId="AD" clId="Web-{51C7A4A2-A9F2-C561-3807-F7D469D112D7}" dt="2024-08-13T06:08:13.931" v="31" actId="1076"/>
          <ac:picMkLst>
            <pc:docMk/>
            <pc:sldMk cId="1835935896" sldId="278"/>
            <ac:picMk id="4" creationId="{F4542284-335B-6C7B-6011-164D1B7DABFC}"/>
          </ac:picMkLst>
        </pc:picChg>
      </pc:sldChg>
      <pc:sldChg chg="modSp new ord">
        <pc:chgData name="Leskelä Siru" userId="S::siru.leskela@opedu.kuopio.fi::2c5d0b9d-06ed-4d06-972d-13b804cbfe44" providerId="AD" clId="Web-{51C7A4A2-A9F2-C561-3807-F7D469D112D7}" dt="2024-08-13T07:32:01.677" v="408" actId="20577"/>
        <pc:sldMkLst>
          <pc:docMk/>
          <pc:sldMk cId="2167508273" sldId="279"/>
        </pc:sldMkLst>
        <pc:spChg chg="mod">
          <ac:chgData name="Leskelä Siru" userId="S::siru.leskela@opedu.kuopio.fi::2c5d0b9d-06ed-4d06-972d-13b804cbfe44" providerId="AD" clId="Web-{51C7A4A2-A9F2-C561-3807-F7D469D112D7}" dt="2024-08-13T07:31:03.457" v="334" actId="20577"/>
          <ac:spMkLst>
            <pc:docMk/>
            <pc:sldMk cId="2167508273" sldId="279"/>
            <ac:spMk id="2" creationId="{0E0863B6-C6DE-6AF6-7889-6AB426565024}"/>
          </ac:spMkLst>
        </pc:spChg>
        <pc:spChg chg="mod">
          <ac:chgData name="Leskelä Siru" userId="S::siru.leskela@opedu.kuopio.fi::2c5d0b9d-06ed-4d06-972d-13b804cbfe44" providerId="AD" clId="Web-{51C7A4A2-A9F2-C561-3807-F7D469D112D7}" dt="2024-08-13T07:32:01.677" v="408" actId="20577"/>
          <ac:spMkLst>
            <pc:docMk/>
            <pc:sldMk cId="2167508273" sldId="279"/>
            <ac:spMk id="3" creationId="{5D4DB8F7-B02B-68B5-A075-79C55CF88B0E}"/>
          </ac:spMkLst>
        </pc:spChg>
      </pc:sldChg>
      <pc:sldChg chg="addSp delSp modSp new">
        <pc:chgData name="Leskelä Siru" userId="S::siru.leskela@opedu.kuopio.fi::2c5d0b9d-06ed-4d06-972d-13b804cbfe44" providerId="AD" clId="Web-{51C7A4A2-A9F2-C561-3807-F7D469D112D7}" dt="2024-08-19T10:02:06.369" v="515" actId="14100"/>
        <pc:sldMkLst>
          <pc:docMk/>
          <pc:sldMk cId="3006462317" sldId="280"/>
        </pc:sldMkLst>
        <pc:spChg chg="mod">
          <ac:chgData name="Leskelä Siru" userId="S::siru.leskela@opedu.kuopio.fi::2c5d0b9d-06ed-4d06-972d-13b804cbfe44" providerId="AD" clId="Web-{51C7A4A2-A9F2-C561-3807-F7D469D112D7}" dt="2024-08-19T10:01:40.478" v="507" actId="20577"/>
          <ac:spMkLst>
            <pc:docMk/>
            <pc:sldMk cId="3006462317" sldId="280"/>
            <ac:spMk id="2" creationId="{B77A8ECA-52FD-F70B-F8A4-8E002DE876D1}"/>
          </ac:spMkLst>
        </pc:spChg>
        <pc:spChg chg="del">
          <ac:chgData name="Leskelä Siru" userId="S::siru.leskela@opedu.kuopio.fi::2c5d0b9d-06ed-4d06-972d-13b804cbfe44" providerId="AD" clId="Web-{51C7A4A2-A9F2-C561-3807-F7D469D112D7}" dt="2024-08-19T10:00:52.025" v="472"/>
          <ac:spMkLst>
            <pc:docMk/>
            <pc:sldMk cId="3006462317" sldId="280"/>
            <ac:spMk id="3" creationId="{BBF3AF17-1A20-CDDF-05AA-6BCDC41ECB01}"/>
          </ac:spMkLst>
        </pc:spChg>
        <pc:picChg chg="add mod ord modCrop">
          <ac:chgData name="Leskelä Siru" userId="S::siru.leskela@opedu.kuopio.fi::2c5d0b9d-06ed-4d06-972d-13b804cbfe44" providerId="AD" clId="Web-{51C7A4A2-A9F2-C561-3807-F7D469D112D7}" dt="2024-08-19T10:02:06.369" v="515" actId="14100"/>
          <ac:picMkLst>
            <pc:docMk/>
            <pc:sldMk cId="3006462317" sldId="280"/>
            <ac:picMk id="4" creationId="{CE5B1B3B-1DA2-5911-1717-27CAE23A5D3B}"/>
          </ac:picMkLst>
        </pc:picChg>
      </pc:sldChg>
      <pc:sldChg chg="new del">
        <pc:chgData name="Leskelä Siru" userId="S::siru.leskela@opedu.kuopio.fi::2c5d0b9d-06ed-4d06-972d-13b804cbfe44" providerId="AD" clId="Web-{51C7A4A2-A9F2-C561-3807-F7D469D112D7}" dt="2024-08-19T10:10:42.095" v="539"/>
        <pc:sldMkLst>
          <pc:docMk/>
          <pc:sldMk cId="3999535476" sldId="281"/>
        </pc:sldMkLst>
      </pc:sldChg>
    </pc:docChg>
  </pc:docChgLst>
  <pc:docChgLst>
    <pc:chgData name="Leskelä Siru" userId="S::siru.leskela@opedu.kuopio.fi::2c5d0b9d-06ed-4d06-972d-13b804cbfe44" providerId="AD" clId="Web-{64A91489-69E5-742A-8E59-59C08D79F6D0}"/>
    <pc:docChg chg="addSld delSld modSld sldOrd">
      <pc:chgData name="Leskelä Siru" userId="S::siru.leskela@opedu.kuopio.fi::2c5d0b9d-06ed-4d06-972d-13b804cbfe44" providerId="AD" clId="Web-{64A91489-69E5-742A-8E59-59C08D79F6D0}" dt="2024-08-13T06:01:24.316" v="2617"/>
      <pc:docMkLst>
        <pc:docMk/>
      </pc:docMkLst>
      <pc:sldChg chg="modSp">
        <pc:chgData name="Leskelä Siru" userId="S::siru.leskela@opedu.kuopio.fi::2c5d0b9d-06ed-4d06-972d-13b804cbfe44" providerId="AD" clId="Web-{64A91489-69E5-742A-8E59-59C08D79F6D0}" dt="2024-08-12T07:27:35.118" v="2001" actId="20577"/>
        <pc:sldMkLst>
          <pc:docMk/>
          <pc:sldMk cId="3109384763" sldId="258"/>
        </pc:sldMkLst>
        <pc:spChg chg="mod">
          <ac:chgData name="Leskelä Siru" userId="S::siru.leskela@opedu.kuopio.fi::2c5d0b9d-06ed-4d06-972d-13b804cbfe44" providerId="AD" clId="Web-{64A91489-69E5-742A-8E59-59C08D79F6D0}" dt="2024-08-12T07:16:16.645" v="1425" actId="14100"/>
          <ac:spMkLst>
            <pc:docMk/>
            <pc:sldMk cId="3109384763" sldId="258"/>
            <ac:spMk id="2" creationId="{AA80A6DE-32CE-9648-9DCA-F6F3B8F704FD}"/>
          </ac:spMkLst>
        </pc:spChg>
        <pc:spChg chg="mod">
          <ac:chgData name="Leskelä Siru" userId="S::siru.leskela@opedu.kuopio.fi::2c5d0b9d-06ed-4d06-972d-13b804cbfe44" providerId="AD" clId="Web-{64A91489-69E5-742A-8E59-59C08D79F6D0}" dt="2024-08-12T07:27:35.118" v="2001" actId="20577"/>
          <ac:spMkLst>
            <pc:docMk/>
            <pc:sldMk cId="3109384763" sldId="258"/>
            <ac:spMk id="4" creationId="{F2F7D356-1FA6-A146-A744-74EEB50C5345}"/>
          </ac:spMkLst>
        </pc:spChg>
      </pc:sldChg>
      <pc:sldChg chg="modSp">
        <pc:chgData name="Leskelä Siru" userId="S::siru.leskela@opedu.kuopio.fi::2c5d0b9d-06ed-4d06-972d-13b804cbfe44" providerId="AD" clId="Web-{64A91489-69E5-742A-8E59-59C08D79F6D0}" dt="2024-08-12T06:45:53.045" v="265" actId="20577"/>
        <pc:sldMkLst>
          <pc:docMk/>
          <pc:sldMk cId="913053846" sldId="259"/>
        </pc:sldMkLst>
        <pc:spChg chg="mod">
          <ac:chgData name="Leskelä Siru" userId="S::siru.leskela@opedu.kuopio.fi::2c5d0b9d-06ed-4d06-972d-13b804cbfe44" providerId="AD" clId="Web-{64A91489-69E5-742A-8E59-59C08D79F6D0}" dt="2024-08-12T06:45:53.045" v="265" actId="20577"/>
          <ac:spMkLst>
            <pc:docMk/>
            <pc:sldMk cId="913053846" sldId="259"/>
            <ac:spMk id="3" creationId="{F948BF33-E441-D042-BF1D-1F139C57122D}"/>
          </ac:spMkLst>
        </pc:spChg>
      </pc:sldChg>
      <pc:sldChg chg="modSp">
        <pc:chgData name="Leskelä Siru" userId="S::siru.leskela@opedu.kuopio.fi::2c5d0b9d-06ed-4d06-972d-13b804cbfe44" providerId="AD" clId="Web-{64A91489-69E5-742A-8E59-59C08D79F6D0}" dt="2024-08-12T10:55:38.344" v="2401" actId="20577"/>
        <pc:sldMkLst>
          <pc:docMk/>
          <pc:sldMk cId="556052144" sldId="260"/>
        </pc:sldMkLst>
        <pc:spChg chg="mod">
          <ac:chgData name="Leskelä Siru" userId="S::siru.leskela@opedu.kuopio.fi::2c5d0b9d-06ed-4d06-972d-13b804cbfe44" providerId="AD" clId="Web-{64A91489-69E5-742A-8E59-59C08D79F6D0}" dt="2024-08-12T10:55:38.344" v="2401" actId="20577"/>
          <ac:spMkLst>
            <pc:docMk/>
            <pc:sldMk cId="556052144" sldId="260"/>
            <ac:spMk id="3" creationId="{DA8B9E9C-25A6-9B49-985B-A3574FBD8BB7}"/>
          </ac:spMkLst>
        </pc:spChg>
      </pc:sldChg>
      <pc:sldChg chg="modSp">
        <pc:chgData name="Leskelä Siru" userId="S::siru.leskela@opedu.kuopio.fi::2c5d0b9d-06ed-4d06-972d-13b804cbfe44" providerId="AD" clId="Web-{64A91489-69E5-742A-8E59-59C08D79F6D0}" dt="2024-08-12T10:58:38.707" v="2480" actId="20577"/>
        <pc:sldMkLst>
          <pc:docMk/>
          <pc:sldMk cId="1577032421" sldId="261"/>
        </pc:sldMkLst>
        <pc:spChg chg="mod">
          <ac:chgData name="Leskelä Siru" userId="S::siru.leskela@opedu.kuopio.fi::2c5d0b9d-06ed-4d06-972d-13b804cbfe44" providerId="AD" clId="Web-{64A91489-69E5-742A-8E59-59C08D79F6D0}" dt="2024-08-12T10:58:38.707" v="2480" actId="20577"/>
          <ac:spMkLst>
            <pc:docMk/>
            <pc:sldMk cId="1577032421" sldId="261"/>
            <ac:spMk id="3" creationId="{A0D7469F-6891-2945-A22A-3F35A11E991D}"/>
          </ac:spMkLst>
        </pc:spChg>
      </pc:sldChg>
      <pc:sldChg chg="modSp">
        <pc:chgData name="Leskelä Siru" userId="S::siru.leskela@opedu.kuopio.fi::2c5d0b9d-06ed-4d06-972d-13b804cbfe44" providerId="AD" clId="Web-{64A91489-69E5-742A-8E59-59C08D79F6D0}" dt="2024-08-12T11:00:21.240" v="2511" actId="20577"/>
        <pc:sldMkLst>
          <pc:docMk/>
          <pc:sldMk cId="1139117084" sldId="262"/>
        </pc:sldMkLst>
        <pc:spChg chg="mod">
          <ac:chgData name="Leskelä Siru" userId="S::siru.leskela@opedu.kuopio.fi::2c5d0b9d-06ed-4d06-972d-13b804cbfe44" providerId="AD" clId="Web-{64A91489-69E5-742A-8E59-59C08D79F6D0}" dt="2024-08-12T07:07:04.519" v="995" actId="14100"/>
          <ac:spMkLst>
            <pc:docMk/>
            <pc:sldMk cId="1139117084" sldId="262"/>
            <ac:spMk id="2" creationId="{47C2C806-B547-7742-AD58-9D0692376384}"/>
          </ac:spMkLst>
        </pc:spChg>
        <pc:spChg chg="mod">
          <ac:chgData name="Leskelä Siru" userId="S::siru.leskela@opedu.kuopio.fi::2c5d0b9d-06ed-4d06-972d-13b804cbfe44" providerId="AD" clId="Web-{64A91489-69E5-742A-8E59-59C08D79F6D0}" dt="2024-08-12T11:00:21.240" v="2511" actId="20577"/>
          <ac:spMkLst>
            <pc:docMk/>
            <pc:sldMk cId="1139117084" sldId="262"/>
            <ac:spMk id="3" creationId="{0576E923-62C6-094B-80FA-A489CB73AF07}"/>
          </ac:spMkLst>
        </pc:spChg>
      </pc:sldChg>
      <pc:sldChg chg="modSp">
        <pc:chgData name="Leskelä Siru" userId="S::siru.leskela@opedu.kuopio.fi::2c5d0b9d-06ed-4d06-972d-13b804cbfe44" providerId="AD" clId="Web-{64A91489-69E5-742A-8E59-59C08D79F6D0}" dt="2024-08-12T06:45:34.544" v="262" actId="20577"/>
        <pc:sldMkLst>
          <pc:docMk/>
          <pc:sldMk cId="2395796973" sldId="264"/>
        </pc:sldMkLst>
        <pc:spChg chg="mod">
          <ac:chgData name="Leskelä Siru" userId="S::siru.leskela@opedu.kuopio.fi::2c5d0b9d-06ed-4d06-972d-13b804cbfe44" providerId="AD" clId="Web-{64A91489-69E5-742A-8E59-59C08D79F6D0}" dt="2024-08-12T06:45:34.544" v="262" actId="20577"/>
          <ac:spMkLst>
            <pc:docMk/>
            <pc:sldMk cId="2395796973" sldId="264"/>
            <ac:spMk id="3" creationId="{EDDD4300-1F7B-DC44-B334-8E1971EE3FDF}"/>
          </ac:spMkLst>
        </pc:spChg>
      </pc:sldChg>
      <pc:sldChg chg="modSp">
        <pc:chgData name="Leskelä Siru" userId="S::siru.leskela@opedu.kuopio.fi::2c5d0b9d-06ed-4d06-972d-13b804cbfe44" providerId="AD" clId="Web-{64A91489-69E5-742A-8E59-59C08D79F6D0}" dt="2024-08-12T06:39:56.253" v="11" actId="20577"/>
        <pc:sldMkLst>
          <pc:docMk/>
          <pc:sldMk cId="3413552481" sldId="265"/>
        </pc:sldMkLst>
        <pc:spChg chg="mod">
          <ac:chgData name="Leskelä Siru" userId="S::siru.leskela@opedu.kuopio.fi::2c5d0b9d-06ed-4d06-972d-13b804cbfe44" providerId="AD" clId="Web-{64A91489-69E5-742A-8E59-59C08D79F6D0}" dt="2024-08-12T06:39:56.253" v="11" actId="20577"/>
          <ac:spMkLst>
            <pc:docMk/>
            <pc:sldMk cId="3413552481" sldId="265"/>
            <ac:spMk id="2" creationId="{4C5627A3-36A4-2E4E-90D9-8C1B53CD21DF}"/>
          </ac:spMkLst>
        </pc:spChg>
      </pc:sldChg>
      <pc:sldChg chg="modSp">
        <pc:chgData name="Leskelä Siru" userId="S::siru.leskela@opedu.kuopio.fi::2c5d0b9d-06ed-4d06-972d-13b804cbfe44" providerId="AD" clId="Web-{64A91489-69E5-742A-8E59-59C08D79F6D0}" dt="2024-08-12T06:57:03.330" v="645" actId="20577"/>
        <pc:sldMkLst>
          <pc:docMk/>
          <pc:sldMk cId="2283464533" sldId="266"/>
        </pc:sldMkLst>
        <pc:spChg chg="mod">
          <ac:chgData name="Leskelä Siru" userId="S::siru.leskela@opedu.kuopio.fi::2c5d0b9d-06ed-4d06-972d-13b804cbfe44" providerId="AD" clId="Web-{64A91489-69E5-742A-8E59-59C08D79F6D0}" dt="2024-08-12T06:48:24.502" v="275" actId="20577"/>
          <ac:spMkLst>
            <pc:docMk/>
            <pc:sldMk cId="2283464533" sldId="266"/>
            <ac:spMk id="2" creationId="{91DD9445-44CD-794B-B001-866D3BB1AC0F}"/>
          </ac:spMkLst>
        </pc:spChg>
        <pc:spChg chg="mod">
          <ac:chgData name="Leskelä Siru" userId="S::siru.leskela@opedu.kuopio.fi::2c5d0b9d-06ed-4d06-972d-13b804cbfe44" providerId="AD" clId="Web-{64A91489-69E5-742A-8E59-59C08D79F6D0}" dt="2024-08-12T06:57:03.330" v="645" actId="20577"/>
          <ac:spMkLst>
            <pc:docMk/>
            <pc:sldMk cId="2283464533" sldId="266"/>
            <ac:spMk id="3" creationId="{382FE14A-5BD4-894E-BC49-500E3F3AC47B}"/>
          </ac:spMkLst>
        </pc:spChg>
      </pc:sldChg>
      <pc:sldChg chg="modSp new">
        <pc:chgData name="Leskelä Siru" userId="S::siru.leskela@opedu.kuopio.fi::2c5d0b9d-06ed-4d06-972d-13b804cbfe44" providerId="AD" clId="Web-{64A91489-69E5-742A-8E59-59C08D79F6D0}" dt="2024-08-12T06:49:28.895" v="318" actId="20577"/>
        <pc:sldMkLst>
          <pc:docMk/>
          <pc:sldMk cId="197887608" sldId="271"/>
        </pc:sldMkLst>
        <pc:spChg chg="mod">
          <ac:chgData name="Leskelä Siru" userId="S::siru.leskela@opedu.kuopio.fi::2c5d0b9d-06ed-4d06-972d-13b804cbfe44" providerId="AD" clId="Web-{64A91489-69E5-742A-8E59-59C08D79F6D0}" dt="2024-08-12T06:46:41.718" v="269" actId="20577"/>
          <ac:spMkLst>
            <pc:docMk/>
            <pc:sldMk cId="197887608" sldId="271"/>
            <ac:spMk id="2" creationId="{7875B044-F1EA-E0CB-59BF-3FF012EA53C2}"/>
          </ac:spMkLst>
        </pc:spChg>
        <pc:spChg chg="mod">
          <ac:chgData name="Leskelä Siru" userId="S::siru.leskela@opedu.kuopio.fi::2c5d0b9d-06ed-4d06-972d-13b804cbfe44" providerId="AD" clId="Web-{64A91489-69E5-742A-8E59-59C08D79F6D0}" dt="2024-08-12T06:49:28.895" v="318" actId="20577"/>
          <ac:spMkLst>
            <pc:docMk/>
            <pc:sldMk cId="197887608" sldId="271"/>
            <ac:spMk id="3" creationId="{025DF0A5-9365-A48B-0C00-F790346E4105}"/>
          </ac:spMkLst>
        </pc:spChg>
      </pc:sldChg>
      <pc:sldChg chg="new del">
        <pc:chgData name="Leskelä Siru" userId="S::siru.leskela@opedu.kuopio.fi::2c5d0b9d-06ed-4d06-972d-13b804cbfe44" providerId="AD" clId="Web-{64A91489-69E5-742A-8E59-59C08D79F6D0}" dt="2024-08-12T06:57:13.565" v="647"/>
        <pc:sldMkLst>
          <pc:docMk/>
          <pc:sldMk cId="1210747214" sldId="272"/>
        </pc:sldMkLst>
      </pc:sldChg>
      <pc:sldChg chg="addSp modSp new mod setBg">
        <pc:chgData name="Leskelä Siru" userId="S::siru.leskela@opedu.kuopio.fi::2c5d0b9d-06ed-4d06-972d-13b804cbfe44" providerId="AD" clId="Web-{64A91489-69E5-742A-8E59-59C08D79F6D0}" dt="2024-08-12T07:04:29.093" v="954" actId="20577"/>
        <pc:sldMkLst>
          <pc:docMk/>
          <pc:sldMk cId="1237318391" sldId="272"/>
        </pc:sldMkLst>
        <pc:spChg chg="mod">
          <ac:chgData name="Leskelä Siru" userId="S::siru.leskela@opedu.kuopio.fi::2c5d0b9d-06ed-4d06-972d-13b804cbfe44" providerId="AD" clId="Web-{64A91489-69E5-742A-8E59-59C08D79F6D0}" dt="2024-08-12T06:58:17.551" v="656" actId="14100"/>
          <ac:spMkLst>
            <pc:docMk/>
            <pc:sldMk cId="1237318391" sldId="272"/>
            <ac:spMk id="2" creationId="{CCD61F30-73EC-74B3-3B0F-BC6A91FEF723}"/>
          </ac:spMkLst>
        </pc:spChg>
        <pc:spChg chg="mod">
          <ac:chgData name="Leskelä Siru" userId="S::siru.leskela@opedu.kuopio.fi::2c5d0b9d-06ed-4d06-972d-13b804cbfe44" providerId="AD" clId="Web-{64A91489-69E5-742A-8E59-59C08D79F6D0}" dt="2024-08-12T07:04:29.093" v="954" actId="20577"/>
          <ac:spMkLst>
            <pc:docMk/>
            <pc:sldMk cId="1237318391" sldId="272"/>
            <ac:spMk id="3" creationId="{0A6786F2-F0E5-55BE-0BDC-39FAED2BCDFF}"/>
          </ac:spMkLst>
        </pc:spChg>
        <pc:spChg chg="add">
          <ac:chgData name="Leskelä Siru" userId="S::siru.leskela@opedu.kuopio.fi::2c5d0b9d-06ed-4d06-972d-13b804cbfe44" providerId="AD" clId="Web-{64A91489-69E5-742A-8E59-59C08D79F6D0}" dt="2024-08-12T06:57:45.300" v="650"/>
          <ac:spMkLst>
            <pc:docMk/>
            <pc:sldMk cId="1237318391" sldId="272"/>
            <ac:spMk id="8" creationId="{32768DCD-B824-413A-B330-8D57ADB3724C}"/>
          </ac:spMkLst>
        </pc:spChg>
        <pc:spChg chg="add">
          <ac:chgData name="Leskelä Siru" userId="S::siru.leskela@opedu.kuopio.fi::2c5d0b9d-06ed-4d06-972d-13b804cbfe44" providerId="AD" clId="Web-{64A91489-69E5-742A-8E59-59C08D79F6D0}" dt="2024-08-12T06:57:45.300" v="650"/>
          <ac:spMkLst>
            <pc:docMk/>
            <pc:sldMk cId="1237318391" sldId="272"/>
            <ac:spMk id="10" creationId="{96E45848-BEDA-4F24-9C4E-DA2120958262}"/>
          </ac:spMkLst>
        </pc:spChg>
        <pc:spChg chg="add">
          <ac:chgData name="Leskelä Siru" userId="S::siru.leskela@opedu.kuopio.fi::2c5d0b9d-06ed-4d06-972d-13b804cbfe44" providerId="AD" clId="Web-{64A91489-69E5-742A-8E59-59C08D79F6D0}" dt="2024-08-12T06:57:45.300" v="650"/>
          <ac:spMkLst>
            <pc:docMk/>
            <pc:sldMk cId="1237318391" sldId="272"/>
            <ac:spMk id="12" creationId="{B2BB8117-A903-442C-9223-A4FEB85C3271}"/>
          </ac:spMkLst>
        </pc:spChg>
        <pc:spChg chg="add">
          <ac:chgData name="Leskelä Siru" userId="S::siru.leskela@opedu.kuopio.fi::2c5d0b9d-06ed-4d06-972d-13b804cbfe44" providerId="AD" clId="Web-{64A91489-69E5-742A-8E59-59C08D79F6D0}" dt="2024-08-12T06:57:45.300" v="650"/>
          <ac:spMkLst>
            <pc:docMk/>
            <pc:sldMk cId="1237318391" sldId="272"/>
            <ac:spMk id="14" creationId="{C59300B8-3117-43F8-9F8E-68DB9F002F92}"/>
          </ac:spMkLst>
        </pc:spChg>
        <pc:spChg chg="add">
          <ac:chgData name="Leskelä Siru" userId="S::siru.leskela@opedu.kuopio.fi::2c5d0b9d-06ed-4d06-972d-13b804cbfe44" providerId="AD" clId="Web-{64A91489-69E5-742A-8E59-59C08D79F6D0}" dt="2024-08-12T06:57:45.300" v="650"/>
          <ac:spMkLst>
            <pc:docMk/>
            <pc:sldMk cId="1237318391" sldId="272"/>
            <ac:spMk id="16" creationId="{1AFAE680-42C1-4104-B74F-B0A8F1FB264A}"/>
          </ac:spMkLst>
        </pc:spChg>
        <pc:spChg chg="add">
          <ac:chgData name="Leskelä Siru" userId="S::siru.leskela@opedu.kuopio.fi::2c5d0b9d-06ed-4d06-972d-13b804cbfe44" providerId="AD" clId="Web-{64A91489-69E5-742A-8E59-59C08D79F6D0}" dt="2024-08-12T06:57:45.300" v="650"/>
          <ac:spMkLst>
            <pc:docMk/>
            <pc:sldMk cId="1237318391" sldId="272"/>
            <ac:spMk id="18" creationId="{828A8BA9-B3FE-4C96-A0A1-72A0D2C85578}"/>
          </ac:spMkLst>
        </pc:spChg>
      </pc:sldChg>
      <pc:sldChg chg="add del replId">
        <pc:chgData name="Leskelä Siru" userId="S::siru.leskela@opedu.kuopio.fi::2c5d0b9d-06ed-4d06-972d-13b804cbfe44" providerId="AD" clId="Web-{64A91489-69E5-742A-8E59-59C08D79F6D0}" dt="2024-08-12T07:05:41.330" v="955"/>
        <pc:sldMkLst>
          <pc:docMk/>
          <pc:sldMk cId="2057133101" sldId="273"/>
        </pc:sldMkLst>
      </pc:sldChg>
      <pc:sldChg chg="modSp new ord">
        <pc:chgData name="Leskelä Siru" userId="S::siru.leskela@opedu.kuopio.fi::2c5d0b9d-06ed-4d06-972d-13b804cbfe44" providerId="AD" clId="Web-{64A91489-69E5-742A-8E59-59C08D79F6D0}" dt="2024-08-12T10:47:56.852" v="2015"/>
        <pc:sldMkLst>
          <pc:docMk/>
          <pc:sldMk cId="4257040570" sldId="273"/>
        </pc:sldMkLst>
        <pc:spChg chg="mod">
          <ac:chgData name="Leskelä Siru" userId="S::siru.leskela@opedu.kuopio.fi::2c5d0b9d-06ed-4d06-972d-13b804cbfe44" providerId="AD" clId="Web-{64A91489-69E5-742A-8E59-59C08D79F6D0}" dt="2024-08-12T07:14:24.938" v="1248" actId="20577"/>
          <ac:spMkLst>
            <pc:docMk/>
            <pc:sldMk cId="4257040570" sldId="273"/>
            <ac:spMk id="2" creationId="{6C87F072-4AE5-9227-E52E-092DC0C9FB4F}"/>
          </ac:spMkLst>
        </pc:spChg>
      </pc:sldChg>
      <pc:sldChg chg="modSp new del">
        <pc:chgData name="Leskelä Siru" userId="S::siru.leskela@opedu.kuopio.fi::2c5d0b9d-06ed-4d06-972d-13b804cbfe44" providerId="AD" clId="Web-{64A91489-69E5-742A-8E59-59C08D79F6D0}" dt="2024-08-12T11:01:36.803" v="2537"/>
        <pc:sldMkLst>
          <pc:docMk/>
          <pc:sldMk cId="4193172792" sldId="274"/>
        </pc:sldMkLst>
        <pc:spChg chg="mod">
          <ac:chgData name="Leskelä Siru" userId="S::siru.leskela@opedu.kuopio.fi::2c5d0b9d-06ed-4d06-972d-13b804cbfe44" providerId="AD" clId="Web-{64A91489-69E5-742A-8E59-59C08D79F6D0}" dt="2024-08-12T07:15:00.518" v="1304" actId="20577"/>
          <ac:spMkLst>
            <pc:docMk/>
            <pc:sldMk cId="4193172792" sldId="274"/>
            <ac:spMk id="2" creationId="{F1B013CD-5671-635B-FE85-08BE69F0D669}"/>
          </ac:spMkLst>
        </pc:spChg>
        <pc:spChg chg="mod">
          <ac:chgData name="Leskelä Siru" userId="S::siru.leskela@opedu.kuopio.fi::2c5d0b9d-06ed-4d06-972d-13b804cbfe44" providerId="AD" clId="Web-{64A91489-69E5-742A-8E59-59C08D79F6D0}" dt="2024-08-12T07:15:44.285" v="1408" actId="20577"/>
          <ac:spMkLst>
            <pc:docMk/>
            <pc:sldMk cId="4193172792" sldId="274"/>
            <ac:spMk id="3" creationId="{3C7CC2EC-2F65-223B-8FCA-652331DD2C0B}"/>
          </ac:spMkLst>
        </pc:spChg>
      </pc:sldChg>
      <pc:sldChg chg="modSp new">
        <pc:chgData name="Leskelä Siru" userId="S::siru.leskela@opedu.kuopio.fi::2c5d0b9d-06ed-4d06-972d-13b804cbfe44" providerId="AD" clId="Web-{64A91489-69E5-742A-8E59-59C08D79F6D0}" dt="2024-08-12T11:01:02.115" v="2536" actId="20577"/>
        <pc:sldMkLst>
          <pc:docMk/>
          <pc:sldMk cId="4156620514" sldId="275"/>
        </pc:sldMkLst>
        <pc:spChg chg="mod">
          <ac:chgData name="Leskelä Siru" userId="S::siru.leskela@opedu.kuopio.fi::2c5d0b9d-06ed-4d06-972d-13b804cbfe44" providerId="AD" clId="Web-{64A91489-69E5-742A-8E59-59C08D79F6D0}" dt="2024-08-12T10:17:37.416" v="2007" actId="20577"/>
          <ac:spMkLst>
            <pc:docMk/>
            <pc:sldMk cId="4156620514" sldId="275"/>
            <ac:spMk id="2" creationId="{6A17E0CF-0BBD-9ACB-AA7F-307D570ABA25}"/>
          </ac:spMkLst>
        </pc:spChg>
        <pc:spChg chg="mod">
          <ac:chgData name="Leskelä Siru" userId="S::siru.leskela@opedu.kuopio.fi::2c5d0b9d-06ed-4d06-972d-13b804cbfe44" providerId="AD" clId="Web-{64A91489-69E5-742A-8E59-59C08D79F6D0}" dt="2024-08-12T11:01:02.115" v="2536" actId="20577"/>
          <ac:spMkLst>
            <pc:docMk/>
            <pc:sldMk cId="4156620514" sldId="275"/>
            <ac:spMk id="3" creationId="{519EACDC-F224-EF62-2DB0-4A5D7F0F97F7}"/>
          </ac:spMkLst>
        </pc:spChg>
      </pc:sldChg>
      <pc:sldChg chg="modSp new">
        <pc:chgData name="Leskelä Siru" userId="S::siru.leskela@opedu.kuopio.fi::2c5d0b9d-06ed-4d06-972d-13b804cbfe44" providerId="AD" clId="Web-{64A91489-69E5-742A-8E59-59C08D79F6D0}" dt="2024-08-13T06:00:43.299" v="2616" actId="20577"/>
        <pc:sldMkLst>
          <pc:docMk/>
          <pc:sldMk cId="1337681259" sldId="276"/>
        </pc:sldMkLst>
        <pc:spChg chg="mod">
          <ac:chgData name="Leskelä Siru" userId="S::siru.leskela@opedu.kuopio.fi::2c5d0b9d-06ed-4d06-972d-13b804cbfe44" providerId="AD" clId="Web-{64A91489-69E5-742A-8E59-59C08D79F6D0}" dt="2024-08-13T05:58:09.652" v="2568" actId="14100"/>
          <ac:spMkLst>
            <pc:docMk/>
            <pc:sldMk cId="1337681259" sldId="276"/>
            <ac:spMk id="2" creationId="{A14D71EF-1E3B-1EF6-62DF-0108716817E9}"/>
          </ac:spMkLst>
        </pc:spChg>
        <pc:spChg chg="mod">
          <ac:chgData name="Leskelä Siru" userId="S::siru.leskela@opedu.kuopio.fi::2c5d0b9d-06ed-4d06-972d-13b804cbfe44" providerId="AD" clId="Web-{64A91489-69E5-742A-8E59-59C08D79F6D0}" dt="2024-08-13T06:00:43.299" v="2616" actId="20577"/>
          <ac:spMkLst>
            <pc:docMk/>
            <pc:sldMk cId="1337681259" sldId="276"/>
            <ac:spMk id="3" creationId="{D91B530C-B025-B248-E278-671C75D6660E}"/>
          </ac:spMkLst>
        </pc:spChg>
      </pc:sldChg>
      <pc:sldChg chg="new">
        <pc:chgData name="Leskelä Siru" userId="S::siru.leskela@opedu.kuopio.fi::2c5d0b9d-06ed-4d06-972d-13b804cbfe44" providerId="AD" clId="Web-{64A91489-69E5-742A-8E59-59C08D79F6D0}" dt="2024-08-13T06:01:24.316" v="2617"/>
        <pc:sldMkLst>
          <pc:docMk/>
          <pc:sldMk cId="4012397076"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529A8-0520-BF40-A5AF-0DE4D66286F8}" type="datetimeFigureOut">
              <a:rPr lang="fi-FI" smtClean="0"/>
              <a:t>18.9.2024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B44A-C3FF-0A44-BEEA-A502CCF2F32A}" type="slidenum">
              <a:rPr lang="fi-FI" smtClean="0"/>
              <a:t>‹#›</a:t>
            </a:fld>
            <a:endParaRPr lang="fi-FI"/>
          </a:p>
        </p:txBody>
      </p:sp>
    </p:spTree>
    <p:extLst>
      <p:ext uri="{BB962C8B-B14F-4D97-AF65-F5344CB8AC3E}">
        <p14:creationId xmlns:p14="http://schemas.microsoft.com/office/powerpoint/2010/main" val="3711873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B34B44A-C3FF-0A44-BEEA-A502CCF2F32A}" type="slidenum">
              <a:rPr lang="fi-FI" smtClean="0"/>
              <a:t>1</a:t>
            </a:fld>
            <a:endParaRPr lang="fi-FI"/>
          </a:p>
        </p:txBody>
      </p:sp>
    </p:spTree>
    <p:extLst>
      <p:ext uri="{BB962C8B-B14F-4D97-AF65-F5344CB8AC3E}">
        <p14:creationId xmlns:p14="http://schemas.microsoft.com/office/powerpoint/2010/main" val="3341775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9/18/2024</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898266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9/18/2024</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26762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9/18/2024</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175112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9/18/2024</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422392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9/18/2024</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208335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9/18/2024</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76141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9/18/2024</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64222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9/18/2024</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729317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9/18/2024</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21034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9/18/2024</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63105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9/18/2024</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19811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9/18/2024</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256664107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yliopistovalinnat.fi/todistusvalinnan-pisteytykset-vuodesta-202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uef.fi/fi/avoimen-yliopiston-vayla-tutkinto-opiskelijaksi-ja-maisterihau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A2846BE-460A-477B-A2F4-52F298BF4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8401D34-2155-4B53-A686-7345BE15C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E37BCD97-E1A4-4EBB-8D1C-8CC0B55A6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5EDC1F21-AC5B-4D05-9108-5E5D28948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A8527C3-92CB-F575-0499-EFBCC4E337D0}"/>
              </a:ext>
            </a:extLst>
          </p:cNvPr>
          <p:cNvPicPr>
            <a:picLocks noChangeAspect="1"/>
          </p:cNvPicPr>
          <p:nvPr/>
        </p:nvPicPr>
        <p:blipFill>
          <a:blip r:embed="rId3">
            <a:alphaModFix amt="20000"/>
          </a:blip>
          <a:srcRect t="9549" r="-1" b="6160"/>
          <a:stretch/>
        </p:blipFill>
        <p:spPr>
          <a:xfrm>
            <a:off x="-2" y="10"/>
            <a:ext cx="12188952" cy="6857990"/>
          </a:xfrm>
          <a:prstGeom prst="rect">
            <a:avLst/>
          </a:prstGeom>
        </p:spPr>
      </p:pic>
      <p:sp>
        <p:nvSpPr>
          <p:cNvPr id="2" name="Otsikko 1">
            <a:extLst>
              <a:ext uri="{FF2B5EF4-FFF2-40B4-BE49-F238E27FC236}">
                <a16:creationId xmlns:a16="http://schemas.microsoft.com/office/drawing/2014/main" id="{26A021E7-6C40-454C-ABB6-C5AEFD7E59AD}"/>
              </a:ext>
            </a:extLst>
          </p:cNvPr>
          <p:cNvSpPr>
            <a:spLocks noGrp="1"/>
          </p:cNvSpPr>
          <p:nvPr>
            <p:ph type="ctrTitle"/>
          </p:nvPr>
        </p:nvSpPr>
        <p:spPr>
          <a:xfrm>
            <a:off x="1524000" y="1122363"/>
            <a:ext cx="9144000" cy="2387600"/>
          </a:xfrm>
        </p:spPr>
        <p:txBody>
          <a:bodyPr>
            <a:normAutofit/>
          </a:bodyPr>
          <a:lstStyle/>
          <a:p>
            <a:r>
              <a:rPr lang="fi-FI">
                <a:solidFill>
                  <a:srgbClr val="FFFFFF"/>
                </a:solidFill>
              </a:rPr>
              <a:t>Korkeakouluopinnot</a:t>
            </a:r>
          </a:p>
        </p:txBody>
      </p:sp>
      <p:sp>
        <p:nvSpPr>
          <p:cNvPr id="3" name="Alaotsikko 2">
            <a:extLst>
              <a:ext uri="{FF2B5EF4-FFF2-40B4-BE49-F238E27FC236}">
                <a16:creationId xmlns:a16="http://schemas.microsoft.com/office/drawing/2014/main" id="{C0DC21F7-3D89-7A43-9043-8E3F6E5D96FA}"/>
              </a:ext>
            </a:extLst>
          </p:cNvPr>
          <p:cNvSpPr>
            <a:spLocks noGrp="1"/>
          </p:cNvSpPr>
          <p:nvPr>
            <p:ph type="subTitle" idx="1"/>
          </p:nvPr>
        </p:nvSpPr>
        <p:spPr>
          <a:xfrm>
            <a:off x="1524000" y="3602038"/>
            <a:ext cx="9144000" cy="1655762"/>
          </a:xfrm>
        </p:spPr>
        <p:txBody>
          <a:bodyPr vert="horz" lIns="91440" tIns="45720" rIns="91440" bIns="45720" rtlCol="0" anchor="t">
            <a:normAutofit/>
          </a:bodyPr>
          <a:lstStyle/>
          <a:p>
            <a:r>
              <a:rPr lang="fi-FI" sz="2200">
                <a:solidFill>
                  <a:srgbClr val="FFFFFF"/>
                </a:solidFill>
              </a:rPr>
              <a:t>Luonut Siru Leskelä, hankeopo</a:t>
            </a:r>
          </a:p>
        </p:txBody>
      </p:sp>
    </p:spTree>
    <p:extLst>
      <p:ext uri="{BB962C8B-B14F-4D97-AF65-F5344CB8AC3E}">
        <p14:creationId xmlns:p14="http://schemas.microsoft.com/office/powerpoint/2010/main" val="97133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75B044-F1EA-E0CB-59BF-3FF012EA53C2}"/>
              </a:ext>
            </a:extLst>
          </p:cNvPr>
          <p:cNvSpPr>
            <a:spLocks noGrp="1"/>
          </p:cNvSpPr>
          <p:nvPr>
            <p:ph type="title"/>
          </p:nvPr>
        </p:nvSpPr>
        <p:spPr/>
        <p:txBody>
          <a:bodyPr>
            <a:normAutofit fontScale="90000"/>
          </a:bodyPr>
          <a:lstStyle/>
          <a:p>
            <a:r>
              <a:rPr lang="fi-FI" dirty="0">
                <a:gradFill flip="none">
                  <a:gsLst>
                    <a:gs pos="0">
                      <a:srgbClr val="23C562"/>
                    </a:gs>
                    <a:gs pos="100000">
                      <a:srgbClr val="453BE9">
                        <a:alpha val="70000"/>
                      </a:srgbClr>
                    </a:gs>
                  </a:gsLst>
                  <a:lin ang="0" scaled="1"/>
                  <a:tileRect/>
                </a:gradFill>
                <a:cs typeface="Angsana New"/>
              </a:rPr>
              <a:t>Valintakoeuudistukset vuodesta 2025 </a:t>
            </a:r>
            <a:r>
              <a:rPr lang="fi-FI">
                <a:gradFill flip="none">
                  <a:gsLst>
                    <a:gs pos="0">
                      <a:srgbClr val="23C562"/>
                    </a:gs>
                    <a:gs pos="100000">
                      <a:srgbClr val="453BE9">
                        <a:alpha val="70000"/>
                      </a:srgbClr>
                    </a:gs>
                  </a:gsLst>
                  <a:lin ang="0" scaled="1"/>
                  <a:tileRect/>
                </a:gradFill>
                <a:cs typeface="Angsana New"/>
              </a:rPr>
              <a:t>alkaen (YLIOPISTO)</a:t>
            </a:r>
            <a:endParaRPr lang="fi-FI"/>
          </a:p>
        </p:txBody>
      </p:sp>
      <p:sp>
        <p:nvSpPr>
          <p:cNvPr id="3" name="Sisällön paikkamerkki 2">
            <a:extLst>
              <a:ext uri="{FF2B5EF4-FFF2-40B4-BE49-F238E27FC236}">
                <a16:creationId xmlns:a16="http://schemas.microsoft.com/office/drawing/2014/main" id="{025DF0A5-9365-A48B-0C00-F790346E4105}"/>
              </a:ext>
            </a:extLst>
          </p:cNvPr>
          <p:cNvSpPr>
            <a:spLocks noGrp="1"/>
          </p:cNvSpPr>
          <p:nvPr>
            <p:ph idx="1"/>
          </p:nvPr>
        </p:nvSpPr>
        <p:spPr/>
        <p:txBody>
          <a:bodyPr vert="horz" lIns="91440" tIns="45720" rIns="91440" bIns="45720" rtlCol="0" anchor="t">
            <a:normAutofit fontScale="92500" lnSpcReduction="20000"/>
          </a:bodyPr>
          <a:lstStyle/>
          <a:p>
            <a:r>
              <a:rPr lang="fi-FI" dirty="0">
                <a:solidFill>
                  <a:schemeClr val="accent1">
                    <a:lumMod val="76000"/>
                  </a:schemeClr>
                </a:solidFill>
              </a:rPr>
              <a:t>Yhdellä pääsykokeella voi hakea useampaan kohteeseen</a:t>
            </a:r>
          </a:p>
          <a:p>
            <a:pPr>
              <a:buClr>
                <a:srgbClr val="E3EEEF"/>
              </a:buClr>
            </a:pPr>
            <a:r>
              <a:rPr lang="fi-FI" dirty="0">
                <a:solidFill>
                  <a:schemeClr val="accent1">
                    <a:lumMod val="76000"/>
                  </a:schemeClr>
                </a:solidFill>
              </a:rPr>
              <a:t>Vähentää kokeiden määrää ja väljentää aikataulua, jolloin todistusvalinnan kautta hakevien ei tarvitse osallistua pääsykokeisiin</a:t>
            </a:r>
          </a:p>
          <a:p>
            <a:pPr>
              <a:buClr>
                <a:srgbClr val="E3EEEF"/>
              </a:buClr>
            </a:pPr>
            <a:r>
              <a:rPr lang="fi-FI" dirty="0">
                <a:solidFill>
                  <a:schemeClr val="accent1">
                    <a:lumMod val="76000"/>
                  </a:schemeClr>
                </a:solidFill>
              </a:rPr>
              <a:t>Pyrkimyksenä vähentää stressiä monista eri pääsykokeista</a:t>
            </a:r>
          </a:p>
          <a:p>
            <a:pPr>
              <a:buClr>
                <a:srgbClr val="E3EEEF"/>
              </a:buClr>
            </a:pPr>
            <a:r>
              <a:rPr lang="fi-FI" dirty="0">
                <a:solidFill>
                  <a:schemeClr val="accent1">
                    <a:lumMod val="76000"/>
                  </a:schemeClr>
                </a:solidFill>
              </a:rPr>
              <a:t>Pääsykokeiden määrä 120 -&gt; 9</a:t>
            </a:r>
          </a:p>
          <a:p>
            <a:pPr>
              <a:buClr>
                <a:srgbClr val="E3EEEF"/>
              </a:buClr>
            </a:pPr>
            <a:r>
              <a:rPr lang="fi-FI" dirty="0">
                <a:solidFill>
                  <a:schemeClr val="accent1">
                    <a:lumMod val="76000"/>
                  </a:schemeClr>
                </a:solidFill>
              </a:rPr>
              <a:t>Ei muuta soveltuvuuskoe käytäntöjä</a:t>
            </a:r>
          </a:p>
          <a:p>
            <a:pPr>
              <a:buClr>
                <a:srgbClr val="E3EEEF"/>
              </a:buClr>
            </a:pPr>
            <a:r>
              <a:rPr lang="fi-FI" dirty="0">
                <a:solidFill>
                  <a:schemeClr val="accent1">
                    <a:lumMod val="76000"/>
                  </a:schemeClr>
                </a:solidFill>
              </a:rPr>
              <a:t>Tarkemmat tiedot opintopolussa lokakuun loppuun mennessä (2024)</a:t>
            </a:r>
          </a:p>
        </p:txBody>
      </p:sp>
    </p:spTree>
    <p:extLst>
      <p:ext uri="{BB962C8B-B14F-4D97-AF65-F5344CB8AC3E}">
        <p14:creationId xmlns:p14="http://schemas.microsoft.com/office/powerpoint/2010/main" val="197887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28C29C4A-7177-BFCA-EF0B-90A74FD7FCD0}"/>
              </a:ext>
            </a:extLst>
          </p:cNvPr>
          <p:cNvSpPr>
            <a:spLocks noGrp="1"/>
          </p:cNvSpPr>
          <p:nvPr>
            <p:ph type="title"/>
          </p:nvPr>
        </p:nvSpPr>
        <p:spPr>
          <a:xfrm>
            <a:off x="838200" y="857251"/>
            <a:ext cx="10515600" cy="2076450"/>
          </a:xfrm>
        </p:spPr>
        <p:txBody>
          <a:bodyPr anchor="b">
            <a:normAutofit/>
          </a:bodyPr>
          <a:lstStyle/>
          <a:p>
            <a:r>
              <a:rPr lang="fi-FI" sz="4400">
                <a:solidFill>
                  <a:srgbClr val="FFFFFF"/>
                </a:solidFill>
                <a:cs typeface="Angsana New"/>
              </a:rPr>
              <a:t>Esimerkki</a:t>
            </a:r>
            <a:endParaRPr lang="fi-FI" sz="4400">
              <a:solidFill>
                <a:srgbClr val="FFFFFF"/>
              </a:solidFill>
            </a:endParaRPr>
          </a:p>
        </p:txBody>
      </p:sp>
      <p:sp>
        <p:nvSpPr>
          <p:cNvPr id="3" name="Sisällön paikkamerkki 2">
            <a:extLst>
              <a:ext uri="{FF2B5EF4-FFF2-40B4-BE49-F238E27FC236}">
                <a16:creationId xmlns:a16="http://schemas.microsoft.com/office/drawing/2014/main" id="{D9FE5BBD-07CF-143C-92A5-19D95DC9A490}"/>
              </a:ext>
            </a:extLst>
          </p:cNvPr>
          <p:cNvSpPr>
            <a:spLocks noGrp="1"/>
          </p:cNvSpPr>
          <p:nvPr>
            <p:ph idx="1"/>
          </p:nvPr>
        </p:nvSpPr>
        <p:spPr>
          <a:xfrm>
            <a:off x="838199" y="3190875"/>
            <a:ext cx="8467725" cy="2986087"/>
          </a:xfrm>
        </p:spPr>
        <p:txBody>
          <a:bodyPr vert="horz" lIns="91440" tIns="45720" rIns="91440" bIns="45720" rtlCol="0" anchor="t">
            <a:normAutofit/>
          </a:bodyPr>
          <a:lstStyle/>
          <a:p>
            <a:r>
              <a:rPr lang="fi-FI" sz="1800" dirty="0">
                <a:solidFill>
                  <a:srgbClr val="FFFFFF"/>
                </a:solidFill>
              </a:rPr>
              <a:t>Lääketieteen, </a:t>
            </a:r>
            <a:r>
              <a:rPr lang="fi-FI" sz="1800" dirty="0">
                <a:solidFill>
                  <a:srgbClr val="FFFFFF"/>
                </a:solidFill>
                <a:ea typeface="+mn-lt"/>
                <a:cs typeface="+mn-lt"/>
              </a:rPr>
              <a:t>biokemian ja molekyylibiotieteiden, biolääketieteen sekä farmasian pääsykokeet yhdistyvät yhdeksi kokeeksi</a:t>
            </a:r>
          </a:p>
          <a:p>
            <a:pPr>
              <a:buClr>
                <a:srgbClr val="E3EEEF"/>
              </a:buClr>
            </a:pPr>
            <a:r>
              <a:rPr lang="fi-FI" sz="1800" dirty="0">
                <a:solidFill>
                  <a:srgbClr val="FFFFFF"/>
                </a:solidFill>
              </a:rPr>
              <a:t>Kokeen yhteinen osio käsittelee biologiaa sekä kemiaa</a:t>
            </a:r>
          </a:p>
          <a:p>
            <a:pPr>
              <a:buClr>
                <a:srgbClr val="E3EEEF"/>
              </a:buClr>
            </a:pPr>
            <a:r>
              <a:rPr lang="fi-FI" sz="1800" dirty="0">
                <a:solidFill>
                  <a:srgbClr val="FFFFFF"/>
                </a:solidFill>
              </a:rPr>
              <a:t>Lääketieteille (</a:t>
            </a:r>
            <a:r>
              <a:rPr lang="fi-FI" sz="1800" dirty="0" err="1">
                <a:solidFill>
                  <a:srgbClr val="FFFFFF"/>
                </a:solidFill>
              </a:rPr>
              <a:t>yleis,hammas</a:t>
            </a:r>
            <a:r>
              <a:rPr lang="fi-FI" sz="1800" dirty="0">
                <a:solidFill>
                  <a:srgbClr val="FFFFFF"/>
                </a:solidFill>
              </a:rPr>
              <a:t> ja eläin) erillinen fysiikkaa käsittelevä osio</a:t>
            </a:r>
          </a:p>
          <a:p>
            <a:pPr>
              <a:buClr>
                <a:srgbClr val="E3EEEF"/>
              </a:buClr>
            </a:pPr>
            <a:r>
              <a:rPr lang="fi-FI" sz="1800" dirty="0">
                <a:solidFill>
                  <a:srgbClr val="FFFFFF"/>
                </a:solidFill>
              </a:rPr>
              <a:t>Vielä ei tiedetä, pystyykö tällä samalla kokeella hakemaan esimerkiksi </a:t>
            </a:r>
            <a:r>
              <a:rPr lang="fi-FI" sz="1800" dirty="0" err="1">
                <a:solidFill>
                  <a:srgbClr val="FFFFFF"/>
                </a:solidFill>
              </a:rPr>
              <a:t>yleislääkikseen</a:t>
            </a:r>
            <a:r>
              <a:rPr lang="fi-FI" sz="1800" dirty="0">
                <a:solidFill>
                  <a:srgbClr val="FFFFFF"/>
                </a:solidFill>
              </a:rPr>
              <a:t> sekä </a:t>
            </a:r>
            <a:r>
              <a:rPr lang="fi-FI" sz="1800" dirty="0" err="1">
                <a:solidFill>
                  <a:srgbClr val="FFFFFF"/>
                </a:solidFill>
              </a:rPr>
              <a:t>hammaslääkikseen</a:t>
            </a:r>
            <a:r>
              <a:rPr lang="fi-FI" sz="1800" dirty="0">
                <a:solidFill>
                  <a:srgbClr val="FFFFFF"/>
                </a:solidFill>
              </a:rPr>
              <a:t>, tai </a:t>
            </a:r>
            <a:r>
              <a:rPr lang="fi-FI" sz="1800" dirty="0" err="1">
                <a:solidFill>
                  <a:srgbClr val="FFFFFF"/>
                </a:solidFill>
              </a:rPr>
              <a:t>yleislääkikseen</a:t>
            </a:r>
            <a:r>
              <a:rPr lang="fi-FI" sz="1800" dirty="0">
                <a:solidFill>
                  <a:srgbClr val="FFFFFF"/>
                </a:solidFill>
              </a:rPr>
              <a:t> sekä biolääketieteelle (Tämä ei aiemmin ole ollut mahdollista)</a:t>
            </a:r>
          </a:p>
          <a:p>
            <a:pPr>
              <a:buClr>
                <a:srgbClr val="E3EEEF"/>
              </a:buClr>
            </a:pPr>
            <a:endParaRPr lang="fi-FI" sz="1800" dirty="0">
              <a:solidFill>
                <a:srgbClr val="FFFFFF"/>
              </a:solidFill>
            </a:endParaRPr>
          </a:p>
        </p:txBody>
      </p:sp>
    </p:spTree>
    <p:extLst>
      <p:ext uri="{BB962C8B-B14F-4D97-AF65-F5344CB8AC3E}">
        <p14:creationId xmlns:p14="http://schemas.microsoft.com/office/powerpoint/2010/main" val="3257211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DD9445-44CD-794B-B001-866D3BB1AC0F}"/>
              </a:ext>
            </a:extLst>
          </p:cNvPr>
          <p:cNvSpPr>
            <a:spLocks noGrp="1"/>
          </p:cNvSpPr>
          <p:nvPr>
            <p:ph type="title"/>
          </p:nvPr>
        </p:nvSpPr>
        <p:spPr/>
        <p:txBody>
          <a:bodyPr>
            <a:normAutofit fontScale="90000"/>
          </a:bodyPr>
          <a:lstStyle/>
          <a:p>
            <a:r>
              <a:rPr lang="fi-FI" dirty="0">
                <a:gradFill flip="none">
                  <a:gsLst>
                    <a:gs pos="0">
                      <a:srgbClr val="23C562"/>
                    </a:gs>
                    <a:gs pos="100000">
                      <a:srgbClr val="453BE9">
                        <a:alpha val="70000"/>
                      </a:srgbClr>
                    </a:gs>
                  </a:gsLst>
                  <a:lin ang="0" scaled="1"/>
                  <a:tileRect/>
                </a:gradFill>
                <a:cs typeface="Angsana New"/>
              </a:rPr>
              <a:t>Todistusvalintauudistukset vuodesta </a:t>
            </a:r>
            <a:r>
              <a:rPr lang="fi-FI">
                <a:gradFill flip="none">
                  <a:gsLst>
                    <a:gs pos="0">
                      <a:srgbClr val="23C562"/>
                    </a:gs>
                    <a:gs pos="100000">
                      <a:srgbClr val="453BE9">
                        <a:alpha val="70000"/>
                      </a:srgbClr>
                    </a:gs>
                  </a:gsLst>
                  <a:lin ang="0" scaled="1"/>
                  <a:tileRect/>
                </a:gradFill>
                <a:cs typeface="Angsana New"/>
              </a:rPr>
              <a:t>2026 alkaen (muutokset mahdollisia)</a:t>
            </a:r>
            <a:endParaRPr lang="fi-FI" dirty="0"/>
          </a:p>
        </p:txBody>
      </p:sp>
      <p:sp>
        <p:nvSpPr>
          <p:cNvPr id="3" name="Sisällön paikkamerkki 2">
            <a:extLst>
              <a:ext uri="{FF2B5EF4-FFF2-40B4-BE49-F238E27FC236}">
                <a16:creationId xmlns:a16="http://schemas.microsoft.com/office/drawing/2014/main" id="{382FE14A-5BD4-894E-BC49-500E3F3AC47B}"/>
              </a:ext>
            </a:extLst>
          </p:cNvPr>
          <p:cNvSpPr>
            <a:spLocks noGrp="1"/>
          </p:cNvSpPr>
          <p:nvPr>
            <p:ph idx="1"/>
          </p:nvPr>
        </p:nvSpPr>
        <p:spPr/>
        <p:txBody>
          <a:bodyPr vert="horz" lIns="91440" tIns="45720" rIns="91440" bIns="45720" rtlCol="0" anchor="t">
            <a:normAutofit fontScale="85000" lnSpcReduction="10000"/>
          </a:bodyPr>
          <a:lstStyle/>
          <a:p>
            <a:r>
              <a:rPr lang="fi-FI" dirty="0">
                <a:solidFill>
                  <a:schemeClr val="accent1">
                    <a:lumMod val="76000"/>
                  </a:schemeClr>
                </a:solidFill>
              </a:rPr>
              <a:t>50 pistetaulukosta -&gt; 11</a:t>
            </a:r>
          </a:p>
          <a:p>
            <a:pPr>
              <a:buClr>
                <a:srgbClr val="E3EEEF"/>
              </a:buClr>
            </a:pPr>
            <a:r>
              <a:rPr lang="fi-FI" dirty="0">
                <a:solidFill>
                  <a:schemeClr val="accent1">
                    <a:lumMod val="76000"/>
                  </a:schemeClr>
                </a:solidFill>
              </a:rPr>
              <a:t>Tarkoituksena selkeyttää ja lievittää hakijoiden paineita</a:t>
            </a:r>
          </a:p>
          <a:p>
            <a:pPr>
              <a:buClr>
                <a:srgbClr val="E3EEEF"/>
              </a:buClr>
            </a:pPr>
            <a:r>
              <a:rPr lang="fi-FI" dirty="0">
                <a:solidFill>
                  <a:schemeClr val="accent1">
                    <a:lumMod val="76000"/>
                  </a:schemeClr>
                </a:solidFill>
              </a:rPr>
              <a:t>Nykyistä mallia on kritisoitu siitä, että se </a:t>
            </a:r>
            <a:r>
              <a:rPr lang="fi-FI" dirty="0" err="1">
                <a:solidFill>
                  <a:schemeClr val="accent1">
                    <a:lumMod val="76000"/>
                  </a:schemeClr>
                </a:solidFill>
              </a:rPr>
              <a:t>eriarvoistaa</a:t>
            </a:r>
            <a:r>
              <a:rPr lang="fi-FI" dirty="0">
                <a:solidFill>
                  <a:schemeClr val="accent1">
                    <a:lumMod val="76000"/>
                  </a:schemeClr>
                </a:solidFill>
              </a:rPr>
              <a:t> aineita, sillä pisteiden määrä on riippunut siitä, paljonko kyseisessä aineessa on kursseja</a:t>
            </a:r>
          </a:p>
          <a:p>
            <a:pPr>
              <a:buClr>
                <a:srgbClr val="E3EEEF"/>
              </a:buClr>
            </a:pPr>
            <a:r>
              <a:rPr lang="fi-FI" dirty="0">
                <a:solidFill>
                  <a:schemeClr val="accent1">
                    <a:lumMod val="76000"/>
                  </a:schemeClr>
                </a:solidFill>
              </a:rPr>
              <a:t>Uudistuksessa halutaan pyrkiä siihen, että alalle tarvittavia ja soveltuvia aineita painotetaan</a:t>
            </a:r>
          </a:p>
          <a:p>
            <a:pPr>
              <a:buClr>
                <a:srgbClr val="E3EEEF"/>
              </a:buClr>
            </a:pPr>
            <a:r>
              <a:rPr lang="fi-FI" dirty="0">
                <a:solidFill>
                  <a:schemeClr val="accent1">
                    <a:lumMod val="76000"/>
                  </a:schemeClr>
                </a:solidFill>
              </a:rPr>
              <a:t>Eli esimerkiksi kauppatieteisiin pyrkivä saa enemmän pisteitä yhteiskuntaopista, kuin fysiikasta (nykyisessä mallissa on toisinpäin)</a:t>
            </a:r>
          </a:p>
          <a:p>
            <a:pPr>
              <a:buClr>
                <a:srgbClr val="E3EEEF"/>
              </a:buClr>
            </a:pPr>
            <a:endParaRPr lang="fi-FI" dirty="0">
              <a:solidFill>
                <a:schemeClr val="accent1">
                  <a:lumMod val="76000"/>
                </a:schemeClr>
              </a:solidFill>
            </a:endParaRPr>
          </a:p>
          <a:p>
            <a:pPr>
              <a:buClr>
                <a:srgbClr val="E3EEEF"/>
              </a:buClr>
            </a:pPr>
            <a:endParaRPr lang="fi-FI" dirty="0">
              <a:solidFill>
                <a:srgbClr val="1C2F32">
                  <a:alpha val="70000"/>
                </a:srgbClr>
              </a:solidFill>
            </a:endParaRPr>
          </a:p>
          <a:p>
            <a:pPr>
              <a:buClr>
                <a:srgbClr val="E3EEEF"/>
              </a:buClr>
            </a:pPr>
            <a:endParaRPr lang="fi-FI" dirty="0">
              <a:solidFill>
                <a:srgbClr val="1C2F32">
                  <a:alpha val="70000"/>
                </a:srgbClr>
              </a:solidFill>
            </a:endParaRPr>
          </a:p>
          <a:p>
            <a:pPr>
              <a:buClr>
                <a:srgbClr val="E3EEEF"/>
              </a:buClr>
            </a:pPr>
            <a:endParaRPr lang="fi-FI" dirty="0">
              <a:solidFill>
                <a:srgbClr val="1C2F32">
                  <a:alpha val="70000"/>
                </a:srgbClr>
              </a:solidFill>
            </a:endParaRPr>
          </a:p>
          <a:p>
            <a:pPr>
              <a:buClr>
                <a:srgbClr val="E3EEEF"/>
              </a:buClr>
            </a:pPr>
            <a:endParaRPr lang="fi-FI" dirty="0">
              <a:solidFill>
                <a:srgbClr val="1C2F32">
                  <a:alpha val="70000"/>
                </a:srgbClr>
              </a:solidFill>
            </a:endParaRPr>
          </a:p>
        </p:txBody>
      </p:sp>
    </p:spTree>
    <p:extLst>
      <p:ext uri="{BB962C8B-B14F-4D97-AF65-F5344CB8AC3E}">
        <p14:creationId xmlns:p14="http://schemas.microsoft.com/office/powerpoint/2010/main" val="2283464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CCD61F30-73EC-74B3-3B0F-BC6A91FEF723}"/>
              </a:ext>
            </a:extLst>
          </p:cNvPr>
          <p:cNvSpPr>
            <a:spLocks noGrp="1"/>
          </p:cNvSpPr>
          <p:nvPr>
            <p:ph type="title"/>
          </p:nvPr>
        </p:nvSpPr>
        <p:spPr>
          <a:xfrm>
            <a:off x="838200" y="857251"/>
            <a:ext cx="10515600" cy="825620"/>
          </a:xfrm>
        </p:spPr>
        <p:txBody>
          <a:bodyPr anchor="b">
            <a:normAutofit/>
          </a:bodyPr>
          <a:lstStyle/>
          <a:p>
            <a:r>
              <a:rPr lang="fi-FI" sz="4400">
                <a:solidFill>
                  <a:srgbClr val="FFFFFF"/>
                </a:solidFill>
                <a:cs typeface="Angsana New"/>
              </a:rPr>
              <a:t>Mikä siis muuttuu?</a:t>
            </a:r>
            <a:endParaRPr lang="fi-FI" sz="4400">
              <a:solidFill>
                <a:srgbClr val="FFFFFF"/>
              </a:solidFill>
            </a:endParaRPr>
          </a:p>
        </p:txBody>
      </p:sp>
      <p:sp>
        <p:nvSpPr>
          <p:cNvPr id="3" name="Sisällön paikkamerkki 2">
            <a:extLst>
              <a:ext uri="{FF2B5EF4-FFF2-40B4-BE49-F238E27FC236}">
                <a16:creationId xmlns:a16="http://schemas.microsoft.com/office/drawing/2014/main" id="{0A6786F2-F0E5-55BE-0BDC-39FAED2BCDFF}"/>
              </a:ext>
            </a:extLst>
          </p:cNvPr>
          <p:cNvSpPr>
            <a:spLocks noGrp="1"/>
          </p:cNvSpPr>
          <p:nvPr>
            <p:ph idx="1"/>
          </p:nvPr>
        </p:nvSpPr>
        <p:spPr>
          <a:xfrm>
            <a:off x="838199" y="2098196"/>
            <a:ext cx="8482102" cy="4078766"/>
          </a:xfrm>
        </p:spPr>
        <p:txBody>
          <a:bodyPr vert="horz" lIns="91440" tIns="45720" rIns="91440" bIns="45720" rtlCol="0" anchor="t">
            <a:normAutofit/>
          </a:bodyPr>
          <a:lstStyle/>
          <a:p>
            <a:r>
              <a:rPr lang="fi-FI" sz="2000" dirty="0">
                <a:solidFill>
                  <a:srgbClr val="FFFFFF"/>
                </a:solidFill>
              </a:rPr>
              <a:t>Äidinkielen painoarvoa on nostettu (tuottaa eniten pisteitä kaikilla muilla paitsi matemaattis- luonnontieteisillä aloilla)</a:t>
            </a:r>
          </a:p>
          <a:p>
            <a:pPr>
              <a:buClr>
                <a:srgbClr val="E3EEEF"/>
              </a:buClr>
            </a:pPr>
            <a:r>
              <a:rPr lang="fi-FI" sz="2000" dirty="0">
                <a:solidFill>
                  <a:srgbClr val="FFFFFF"/>
                </a:solidFill>
              </a:rPr>
              <a:t>Matematiikan painotus vaihtelee alojen välillä</a:t>
            </a:r>
          </a:p>
          <a:p>
            <a:pPr>
              <a:buClr>
                <a:srgbClr val="E3EEEF"/>
              </a:buClr>
            </a:pPr>
            <a:r>
              <a:rPr lang="fi-FI" sz="2000" dirty="0">
                <a:solidFill>
                  <a:srgbClr val="FFFFFF"/>
                </a:solidFill>
              </a:rPr>
              <a:t> Matemaattis-luonnontieteellisillä aloilla pitkästä matematiikasta saa eniten pisteitä, mutta muilla aloilla pitkän ja lyhyen matematiikan piste-eroja on kavennettu</a:t>
            </a:r>
          </a:p>
          <a:p>
            <a:pPr>
              <a:buClr>
                <a:srgbClr val="E3EEEF"/>
              </a:buClr>
            </a:pPr>
            <a:r>
              <a:rPr lang="fi-FI" sz="2000" dirty="0">
                <a:solidFill>
                  <a:srgbClr val="FFFFFF"/>
                </a:solidFill>
              </a:rPr>
              <a:t>Lyhyiden kielten pisteitä nostetaan </a:t>
            </a:r>
          </a:p>
          <a:p>
            <a:pPr>
              <a:buClr>
                <a:srgbClr val="E3EEEF"/>
              </a:buClr>
            </a:pPr>
            <a:r>
              <a:rPr lang="fi-FI" sz="2000" dirty="0">
                <a:solidFill>
                  <a:srgbClr val="FFFFFF"/>
                </a:solidFill>
                <a:ea typeface="+mn-lt"/>
                <a:cs typeface="+mn-lt"/>
                <a:hlinkClick r:id="rId2">
                  <a:extLst>
                    <a:ext uri="{A12FA001-AC4F-418D-AE19-62706E023703}">
                      <ahyp:hlinkClr xmlns:ahyp="http://schemas.microsoft.com/office/drawing/2018/hyperlinkcolor" val="tx"/>
                    </a:ext>
                  </a:extLst>
                </a:hlinkClick>
              </a:rPr>
              <a:t>Todistusvalinnan pisteytykset vuodesta 2026 - Yliopistovalinnat.fi</a:t>
            </a:r>
            <a:r>
              <a:rPr lang="fi-FI" sz="2000" dirty="0">
                <a:solidFill>
                  <a:srgbClr val="FFFFFF"/>
                </a:solidFill>
                <a:ea typeface="+mn-lt"/>
                <a:cs typeface="+mn-lt"/>
              </a:rPr>
              <a:t> </a:t>
            </a:r>
            <a:endParaRPr lang="fi-FI" sz="2000" dirty="0">
              <a:solidFill>
                <a:srgbClr val="FFFFFF"/>
              </a:solidFill>
            </a:endParaRPr>
          </a:p>
        </p:txBody>
      </p:sp>
    </p:spTree>
    <p:extLst>
      <p:ext uri="{BB962C8B-B14F-4D97-AF65-F5344CB8AC3E}">
        <p14:creationId xmlns:p14="http://schemas.microsoft.com/office/powerpoint/2010/main" val="1237318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4D71EF-1E3B-1EF6-62DF-0108716817E9}"/>
              </a:ext>
            </a:extLst>
          </p:cNvPr>
          <p:cNvSpPr>
            <a:spLocks noGrp="1"/>
          </p:cNvSpPr>
          <p:nvPr>
            <p:ph type="title"/>
          </p:nvPr>
        </p:nvSpPr>
        <p:spPr>
          <a:xfrm>
            <a:off x="388496" y="855922"/>
            <a:ext cx="11802254" cy="1475464"/>
          </a:xfrm>
        </p:spPr>
        <p:txBody>
          <a:bodyPr vert="horz" lIns="91440" tIns="45720" rIns="91440" bIns="45720" rtlCol="0" anchor="ctr">
            <a:noAutofit/>
          </a:bodyPr>
          <a:lstStyle/>
          <a:p>
            <a:r>
              <a:rPr lang="fi-FI" sz="3200">
                <a:gradFill flip="none">
                  <a:gsLst>
                    <a:gs pos="0">
                      <a:srgbClr val="23C562"/>
                    </a:gs>
                    <a:gs pos="100000">
                      <a:srgbClr val="453BE9">
                        <a:alpha val="70000"/>
                      </a:srgbClr>
                    </a:gs>
                  </a:gsLst>
                  <a:lin ang="0" scaled="1"/>
                  <a:tileRect/>
                </a:gradFill>
                <a:cs typeface="Angsana New"/>
              </a:rPr>
              <a:t>Katsotaan yksi esimerkki: Kasvatustieteet</a:t>
            </a:r>
            <a:endParaRPr lang="fi-FI" sz="3200">
              <a:gradFill flip="none">
                <a:gsLst>
                  <a:gs pos="0">
                    <a:srgbClr val="23C562"/>
                  </a:gs>
                  <a:gs pos="100000">
                    <a:srgbClr val="453BE9">
                      <a:alpha val="70000"/>
                    </a:srgbClr>
                  </a:gs>
                </a:gsLst>
                <a:lin ang="0" scaled="1"/>
                <a:tileRect/>
              </a:gradFill>
            </a:endParaRPr>
          </a:p>
          <a:p>
            <a:r>
              <a:rPr lang="fi-FI" sz="3200">
                <a:solidFill>
                  <a:srgbClr val="23C562"/>
                </a:solidFill>
                <a:cs typeface="Sabon Next LT"/>
              </a:rPr>
              <a:t>Kauppatieteet, Logopedia, Tietojärjestelmätiede, Valmennustiede</a:t>
            </a:r>
            <a:endParaRPr lang="fi-FI" sz="4000">
              <a:gradFill flip="none">
                <a:gsLst>
                  <a:gs pos="0">
                    <a:srgbClr val="23C562"/>
                  </a:gs>
                  <a:gs pos="100000">
                    <a:srgbClr val="453BE9">
                      <a:alpha val="70000"/>
                    </a:srgbClr>
                  </a:gs>
                </a:gsLst>
                <a:lin ang="0" scaled="1"/>
                <a:tileRect/>
              </a:gradFill>
            </a:endParaRPr>
          </a:p>
          <a:p>
            <a:endParaRPr lang="fi-FI">
              <a:gradFill flip="none">
                <a:gsLst>
                  <a:gs pos="0">
                    <a:srgbClr val="23C562"/>
                  </a:gs>
                  <a:gs pos="100000">
                    <a:srgbClr val="453BE9">
                      <a:alpha val="70000"/>
                    </a:srgbClr>
                  </a:gs>
                </a:gsLst>
                <a:lin ang="0" scaled="1"/>
                <a:tileRect/>
              </a:gradFill>
            </a:endParaRPr>
          </a:p>
        </p:txBody>
      </p:sp>
      <p:sp>
        <p:nvSpPr>
          <p:cNvPr id="3" name="Sisällön paikkamerkki 2">
            <a:extLst>
              <a:ext uri="{FF2B5EF4-FFF2-40B4-BE49-F238E27FC236}">
                <a16:creationId xmlns:a16="http://schemas.microsoft.com/office/drawing/2014/main" id="{D91B530C-B025-B248-E278-671C75D6660E}"/>
              </a:ext>
            </a:extLst>
          </p:cNvPr>
          <p:cNvSpPr>
            <a:spLocks noGrp="1"/>
          </p:cNvSpPr>
          <p:nvPr>
            <p:ph idx="1"/>
          </p:nvPr>
        </p:nvSpPr>
        <p:spPr>
          <a:xfrm>
            <a:off x="376004" y="2178657"/>
            <a:ext cx="11415009" cy="3998306"/>
          </a:xfrm>
        </p:spPr>
        <p:txBody>
          <a:bodyPr vert="horz" lIns="91440" tIns="45720" rIns="91440" bIns="45720" rtlCol="0" anchor="t">
            <a:normAutofit fontScale="70000" lnSpcReduction="20000"/>
          </a:bodyPr>
          <a:lstStyle/>
          <a:p>
            <a:pPr marL="228600" indent="0">
              <a:buClr>
                <a:srgbClr val="E3EEEF"/>
              </a:buClr>
              <a:buNone/>
            </a:pPr>
            <a:r>
              <a:rPr lang="fi-FI" dirty="0">
                <a:solidFill>
                  <a:schemeClr val="accent1">
                    <a:lumMod val="76000"/>
                  </a:schemeClr>
                </a:solidFill>
                <a:ea typeface="+mn-lt"/>
                <a:cs typeface="+mn-lt"/>
              </a:rPr>
              <a:t>Voit saada pisteitä enintään viidestä aineesta, jotka ovat:</a:t>
            </a:r>
            <a:endParaRPr lang="fi-FI" dirty="0">
              <a:solidFill>
                <a:schemeClr val="accent1">
                  <a:lumMod val="76000"/>
                </a:schemeClr>
              </a:solidFill>
            </a:endParaRPr>
          </a:p>
          <a:p>
            <a:pPr marL="228600" indent="0">
              <a:buClr>
                <a:srgbClr val="E3EEEF"/>
              </a:buClr>
              <a:buNone/>
            </a:pPr>
            <a:r>
              <a:rPr lang="fi-FI" dirty="0">
                <a:solidFill>
                  <a:schemeClr val="accent1">
                    <a:lumMod val="76000"/>
                  </a:schemeClr>
                </a:solidFill>
                <a:ea typeface="+mn-lt"/>
                <a:cs typeface="+mn-lt"/>
              </a:rPr>
              <a:t>äidinkieli ja kirjallisuus</a:t>
            </a:r>
            <a:endParaRPr lang="fi-FI" dirty="0">
              <a:solidFill>
                <a:schemeClr val="accent1">
                  <a:lumMod val="76000"/>
                </a:schemeClr>
              </a:solidFill>
            </a:endParaRPr>
          </a:p>
          <a:p>
            <a:pPr marL="228600" indent="0">
              <a:buClr>
                <a:srgbClr val="E3EEEF"/>
              </a:buClr>
              <a:buNone/>
            </a:pPr>
            <a:r>
              <a:rPr lang="fi-FI" dirty="0">
                <a:solidFill>
                  <a:schemeClr val="accent1">
                    <a:lumMod val="76000"/>
                  </a:schemeClr>
                </a:solidFill>
                <a:ea typeface="+mn-lt"/>
                <a:cs typeface="+mn-lt"/>
              </a:rPr>
              <a:t>matematiikka (pitkä tai lyhyt)</a:t>
            </a:r>
            <a:endParaRPr lang="fi-FI" dirty="0">
              <a:solidFill>
                <a:schemeClr val="accent1">
                  <a:lumMod val="76000"/>
                </a:schemeClr>
              </a:solidFill>
            </a:endParaRPr>
          </a:p>
          <a:p>
            <a:pPr marL="228600" indent="0">
              <a:buClr>
                <a:srgbClr val="E3EEEF"/>
              </a:buClr>
              <a:buNone/>
            </a:pPr>
            <a:r>
              <a:rPr lang="fi-FI" dirty="0">
                <a:solidFill>
                  <a:schemeClr val="accent1">
                    <a:lumMod val="76000"/>
                  </a:schemeClr>
                </a:solidFill>
                <a:ea typeface="+mn-lt"/>
                <a:cs typeface="+mn-lt"/>
              </a:rPr>
              <a:t>kolme muuta kirjoittamaasi ainetta, joista saat parhaat pisteet</a:t>
            </a:r>
          </a:p>
          <a:p>
            <a:pPr marL="228600" indent="0">
              <a:buNone/>
            </a:pPr>
            <a:endParaRPr lang="fi-FI" dirty="0">
              <a:solidFill>
                <a:schemeClr val="accent1">
                  <a:lumMod val="76000"/>
                </a:schemeClr>
              </a:solidFill>
              <a:ea typeface="+mn-lt"/>
              <a:cs typeface="+mn-lt"/>
            </a:endParaRPr>
          </a:p>
          <a:p>
            <a:pPr marL="228600" indent="0">
              <a:buNone/>
            </a:pPr>
            <a:r>
              <a:rPr lang="fi-FI" dirty="0">
                <a:solidFill>
                  <a:schemeClr val="accent1">
                    <a:lumMod val="76000"/>
                  </a:schemeClr>
                </a:solidFill>
                <a:ea typeface="+mn-lt"/>
                <a:cs typeface="+mn-lt"/>
              </a:rPr>
              <a:t>Pisteitä voi saada enintään 149,9</a:t>
            </a:r>
          </a:p>
          <a:p>
            <a:pPr marL="228600" indent="0">
              <a:buNone/>
            </a:pPr>
            <a:endParaRPr lang="fi-FI" dirty="0">
              <a:solidFill>
                <a:schemeClr val="accent1">
                  <a:lumMod val="76000"/>
                </a:schemeClr>
              </a:solidFill>
            </a:endParaRPr>
          </a:p>
          <a:p>
            <a:pPr marL="228600" indent="0">
              <a:lnSpc>
                <a:spcPct val="90000"/>
              </a:lnSpc>
              <a:buClr>
                <a:srgbClr val="E3EEEF"/>
              </a:buClr>
              <a:buNone/>
            </a:pPr>
            <a:r>
              <a:rPr lang="fi-FI" dirty="0">
                <a:solidFill>
                  <a:schemeClr val="accent1">
                    <a:lumMod val="76000"/>
                  </a:schemeClr>
                </a:solidFill>
              </a:rPr>
              <a:t>Kynnysehdot: </a:t>
            </a:r>
            <a:endParaRPr lang="fi-FI" dirty="0">
              <a:solidFill>
                <a:schemeClr val="accent1">
                  <a:lumMod val="76000"/>
                </a:schemeClr>
              </a:solidFill>
              <a:ea typeface="+mn-lt"/>
              <a:cs typeface="+mn-lt"/>
            </a:endParaRPr>
          </a:p>
          <a:p>
            <a:pPr marL="228600" indent="0">
              <a:lnSpc>
                <a:spcPct val="90000"/>
              </a:lnSpc>
              <a:buNone/>
            </a:pPr>
            <a:r>
              <a:rPr lang="fi-FI" dirty="0">
                <a:solidFill>
                  <a:schemeClr val="accent1">
                    <a:lumMod val="76000"/>
                  </a:schemeClr>
                </a:solidFill>
                <a:ea typeface="+mn-lt"/>
                <a:cs typeface="+mn-lt"/>
              </a:rPr>
              <a:t>Kauppatieteet: Matematiikka (pitkä tai lyhyt) suoritettu hyväksytysti</a:t>
            </a:r>
            <a:endParaRPr lang="fi-FI" dirty="0">
              <a:solidFill>
                <a:schemeClr val="accent1">
                  <a:lumMod val="76000"/>
                </a:schemeClr>
              </a:solidFill>
            </a:endParaRPr>
          </a:p>
          <a:p>
            <a:pPr marL="228600" indent="0">
              <a:lnSpc>
                <a:spcPct val="90000"/>
              </a:lnSpc>
              <a:buNone/>
            </a:pPr>
            <a:r>
              <a:rPr lang="fi-FI" dirty="0">
                <a:solidFill>
                  <a:schemeClr val="accent1">
                    <a:lumMod val="76000"/>
                  </a:schemeClr>
                </a:solidFill>
                <a:ea typeface="+mn-lt"/>
                <a:cs typeface="+mn-lt"/>
              </a:rPr>
              <a:t>Logopedia: Äidinkieli ja kirjallisuus vähintään M</a:t>
            </a:r>
            <a:endParaRPr lang="fi-FI" dirty="0">
              <a:solidFill>
                <a:schemeClr val="accent1">
                  <a:lumMod val="76000"/>
                </a:schemeClr>
              </a:solidFill>
            </a:endParaRPr>
          </a:p>
          <a:p>
            <a:pPr marL="228600" indent="0">
              <a:buNone/>
            </a:pPr>
            <a:endParaRPr lang="fi-FI" dirty="0">
              <a:solidFill>
                <a:srgbClr val="1C2F32">
                  <a:alpha val="70000"/>
                </a:srgbClr>
              </a:solidFill>
            </a:endParaRPr>
          </a:p>
        </p:txBody>
      </p:sp>
    </p:spTree>
    <p:extLst>
      <p:ext uri="{BB962C8B-B14F-4D97-AF65-F5344CB8AC3E}">
        <p14:creationId xmlns:p14="http://schemas.microsoft.com/office/powerpoint/2010/main" val="1337681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63699C-B274-A673-632D-AADF8E53769E}"/>
              </a:ext>
            </a:extLst>
          </p:cNvPr>
          <p:cNvSpPr>
            <a:spLocks noGrp="1"/>
          </p:cNvSpPr>
          <p:nvPr>
            <p:ph type="title"/>
          </p:nvPr>
        </p:nvSpPr>
        <p:spPr/>
        <p:txBody>
          <a:bodyPr>
            <a:normAutofit/>
          </a:bodyPr>
          <a:lstStyle/>
          <a:p>
            <a:r>
              <a:rPr lang="fi-FI" sz="3200">
                <a:gradFill flip="none">
                  <a:gsLst>
                    <a:gs pos="0">
                      <a:srgbClr val="23C562"/>
                    </a:gs>
                    <a:gs pos="100000">
                      <a:srgbClr val="453BE9">
                        <a:alpha val="70000"/>
                      </a:srgbClr>
                    </a:gs>
                  </a:gsLst>
                  <a:lin ang="0" scaled="1"/>
                  <a:tileRect/>
                </a:gradFill>
                <a:latin typeface="Segoe UI"/>
                <a:cs typeface="Segoe UI"/>
              </a:rPr>
              <a:t>Kasvatustieteet, Kauppatieteet, Logopedia, Tietojärjestelmätiede, Valmennustiede</a:t>
            </a:r>
            <a:endParaRPr lang="fi-FI"/>
          </a:p>
          <a:p>
            <a:endParaRPr lang="fi-FI" dirty="0">
              <a:gradFill flip="none">
                <a:gsLst>
                  <a:gs pos="0">
                    <a:srgbClr val="23C562"/>
                  </a:gs>
                  <a:gs pos="100000">
                    <a:srgbClr val="453BE9">
                      <a:alpha val="70000"/>
                    </a:srgbClr>
                  </a:gs>
                </a:gsLst>
                <a:lin ang="0" scaled="1"/>
                <a:tileRect/>
              </a:gradFill>
            </a:endParaRPr>
          </a:p>
        </p:txBody>
      </p:sp>
      <p:pic>
        <p:nvPicPr>
          <p:cNvPr id="4" name="Sisällön paikkamerkki 3" descr="Kuva, joka sisältää kohteen teksti, elektroniikka, kuvakaappaus, näyttö&#10;&#10;Kuvaus luotu automaattisesti">
            <a:extLst>
              <a:ext uri="{FF2B5EF4-FFF2-40B4-BE49-F238E27FC236}">
                <a16:creationId xmlns:a16="http://schemas.microsoft.com/office/drawing/2014/main" id="{BFB60804-0215-7C07-CC5F-34B425161220}"/>
              </a:ext>
            </a:extLst>
          </p:cNvPr>
          <p:cNvPicPr>
            <a:picLocks noGrp="1" noChangeAspect="1"/>
          </p:cNvPicPr>
          <p:nvPr>
            <p:ph idx="1"/>
          </p:nvPr>
        </p:nvPicPr>
        <p:blipFill>
          <a:blip r:embed="rId2"/>
          <a:srcRect l="6203" t="23784" r="9008" b="8225"/>
          <a:stretch/>
        </p:blipFill>
        <p:spPr>
          <a:xfrm>
            <a:off x="665409" y="1487583"/>
            <a:ext cx="10689470" cy="4889406"/>
          </a:xfrm>
        </p:spPr>
      </p:pic>
    </p:spTree>
    <p:extLst>
      <p:ext uri="{BB962C8B-B14F-4D97-AF65-F5344CB8AC3E}">
        <p14:creationId xmlns:p14="http://schemas.microsoft.com/office/powerpoint/2010/main" val="4012397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D42BDB-A283-5FF4-F469-B520DE115CD9}"/>
              </a:ext>
            </a:extLst>
          </p:cNvPr>
          <p:cNvSpPr>
            <a:spLocks noGrp="1"/>
          </p:cNvSpPr>
          <p:nvPr>
            <p:ph type="title"/>
          </p:nvPr>
        </p:nvSpPr>
        <p:spPr/>
        <p:txBody>
          <a:bodyPr>
            <a:normAutofit/>
          </a:bodyPr>
          <a:lstStyle/>
          <a:p>
            <a:r>
              <a:rPr lang="fi-FI" sz="3200">
                <a:gradFill flip="none">
                  <a:gsLst>
                    <a:gs pos="0">
                      <a:srgbClr val="23C562"/>
                    </a:gs>
                    <a:gs pos="100000">
                      <a:srgbClr val="453BE9">
                        <a:alpha val="70000"/>
                      </a:srgbClr>
                    </a:gs>
                  </a:gsLst>
                  <a:lin ang="0" scaled="1"/>
                  <a:tileRect/>
                </a:gradFill>
                <a:latin typeface="Segoe UI"/>
                <a:cs typeface="Segoe UI"/>
              </a:rPr>
              <a:t>Kasvatustieteet, Kauppatieteet, Logopedia, Tietojärjestelmätiede, Valmennustiede</a:t>
            </a:r>
            <a:endParaRPr lang="fi-FI"/>
          </a:p>
          <a:p>
            <a:endParaRPr lang="fi-FI">
              <a:gradFill flip="none">
                <a:gsLst>
                  <a:gs pos="0">
                    <a:srgbClr val="23C562"/>
                  </a:gs>
                  <a:gs pos="100000">
                    <a:srgbClr val="453BE9">
                      <a:alpha val="70000"/>
                    </a:srgbClr>
                  </a:gs>
                </a:gsLst>
                <a:lin ang="0" scaled="1"/>
                <a:tileRect/>
              </a:gradFill>
            </a:endParaRPr>
          </a:p>
        </p:txBody>
      </p:sp>
      <p:pic>
        <p:nvPicPr>
          <p:cNvPr id="4" name="Sisällön paikkamerkki 3" descr="Kuva, joka sisältää kohteen teksti, elektroniikka, kuvakaappaus, ohjelmisto&#10;&#10;Kuvaus luotu automaattisesti">
            <a:extLst>
              <a:ext uri="{FF2B5EF4-FFF2-40B4-BE49-F238E27FC236}">
                <a16:creationId xmlns:a16="http://schemas.microsoft.com/office/drawing/2014/main" id="{F4542284-335B-6C7B-6011-164D1B7DABFC}"/>
              </a:ext>
            </a:extLst>
          </p:cNvPr>
          <p:cNvPicPr>
            <a:picLocks noGrp="1" noChangeAspect="1"/>
          </p:cNvPicPr>
          <p:nvPr>
            <p:ph idx="1"/>
          </p:nvPr>
        </p:nvPicPr>
        <p:blipFill>
          <a:blip r:embed="rId2"/>
          <a:srcRect l="7895" t="21622" r="23269" b="7617"/>
          <a:stretch/>
        </p:blipFill>
        <p:spPr>
          <a:xfrm>
            <a:off x="1073239" y="1508127"/>
            <a:ext cx="7402016" cy="4310627"/>
          </a:xfrm>
        </p:spPr>
      </p:pic>
      <p:sp>
        <p:nvSpPr>
          <p:cNvPr id="5" name="Tekstiruutu 4">
            <a:extLst>
              <a:ext uri="{FF2B5EF4-FFF2-40B4-BE49-F238E27FC236}">
                <a16:creationId xmlns:a16="http://schemas.microsoft.com/office/drawing/2014/main" id="{11A0B273-755A-B28F-EB35-3613FA605DCE}"/>
              </a:ext>
            </a:extLst>
          </p:cNvPr>
          <p:cNvSpPr txBox="1"/>
          <p:nvPr/>
        </p:nvSpPr>
        <p:spPr>
          <a:xfrm>
            <a:off x="8485060" y="2655098"/>
            <a:ext cx="332630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t>Lista jatkuu vielä:</a:t>
            </a:r>
          </a:p>
          <a:p>
            <a:r>
              <a:rPr lang="fi-FI" dirty="0"/>
              <a:t>TT, UE, YH </a:t>
            </a:r>
            <a:r>
              <a:rPr lang="fi-FI" dirty="0" err="1"/>
              <a:t>max</a:t>
            </a:r>
            <a:r>
              <a:rPr lang="fi-FI" dirty="0"/>
              <a:t>. 24,5 pistettä</a:t>
            </a:r>
            <a:endParaRPr lang="fi-FI"/>
          </a:p>
          <a:p>
            <a:r>
              <a:rPr lang="fi-FI" dirty="0"/>
              <a:t>Lyhyt englanti </a:t>
            </a:r>
            <a:r>
              <a:rPr lang="fi-FI" dirty="0" err="1"/>
              <a:t>max</a:t>
            </a:r>
            <a:r>
              <a:rPr lang="fi-FI" dirty="0"/>
              <a:t> 20 pistettä</a:t>
            </a:r>
          </a:p>
        </p:txBody>
      </p:sp>
    </p:spTree>
    <p:extLst>
      <p:ext uri="{BB962C8B-B14F-4D97-AF65-F5344CB8AC3E}">
        <p14:creationId xmlns:p14="http://schemas.microsoft.com/office/powerpoint/2010/main" val="1835935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ame 19">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47C2C806-B547-7742-AD58-9D0692376384}"/>
              </a:ext>
            </a:extLst>
          </p:cNvPr>
          <p:cNvSpPr>
            <a:spLocks noGrp="1"/>
          </p:cNvSpPr>
          <p:nvPr>
            <p:ph type="title"/>
          </p:nvPr>
        </p:nvSpPr>
        <p:spPr>
          <a:xfrm>
            <a:off x="838200" y="857251"/>
            <a:ext cx="10515600" cy="1389577"/>
          </a:xfrm>
        </p:spPr>
        <p:txBody>
          <a:bodyPr anchor="b">
            <a:normAutofit/>
          </a:bodyPr>
          <a:lstStyle/>
          <a:p>
            <a:r>
              <a:rPr lang="fi-FI" sz="4400" err="1">
                <a:solidFill>
                  <a:srgbClr val="FFFFFF"/>
                </a:solidFill>
                <a:cs typeface="Angsana New"/>
              </a:rPr>
              <a:t>Entäs</a:t>
            </a:r>
            <a:r>
              <a:rPr lang="fi-FI" sz="4400">
                <a:solidFill>
                  <a:srgbClr val="FFFFFF"/>
                </a:solidFill>
                <a:cs typeface="Angsana New"/>
              </a:rPr>
              <a:t> ne väyläopinnot, miten niillä pääsee yliopistoon?</a:t>
            </a:r>
            <a:endParaRPr lang="fi-FI" sz="4400">
              <a:solidFill>
                <a:srgbClr val="FFFFFF"/>
              </a:solidFill>
            </a:endParaRPr>
          </a:p>
        </p:txBody>
      </p:sp>
      <p:sp>
        <p:nvSpPr>
          <p:cNvPr id="3" name="Sisällön paikkamerkki 2">
            <a:extLst>
              <a:ext uri="{FF2B5EF4-FFF2-40B4-BE49-F238E27FC236}">
                <a16:creationId xmlns:a16="http://schemas.microsoft.com/office/drawing/2014/main" id="{0576E923-62C6-094B-80FA-A489CB73AF07}"/>
              </a:ext>
            </a:extLst>
          </p:cNvPr>
          <p:cNvSpPr>
            <a:spLocks noGrp="1"/>
          </p:cNvSpPr>
          <p:nvPr>
            <p:ph idx="1"/>
          </p:nvPr>
        </p:nvSpPr>
        <p:spPr>
          <a:xfrm>
            <a:off x="838199" y="2407411"/>
            <a:ext cx="10066851" cy="3769551"/>
          </a:xfrm>
        </p:spPr>
        <p:txBody>
          <a:bodyPr vert="horz" lIns="91440" tIns="45720" rIns="91440" bIns="45720" rtlCol="0" anchor="t">
            <a:normAutofit fontScale="92500" lnSpcReduction="10000"/>
          </a:bodyPr>
          <a:lstStyle/>
          <a:p>
            <a:r>
              <a:rPr lang="fi-FI" sz="1800" dirty="0">
                <a:solidFill>
                  <a:srgbClr val="FFFFFF"/>
                </a:solidFill>
                <a:ea typeface="+mn-lt"/>
                <a:cs typeface="+mn-lt"/>
              </a:rPr>
              <a:t> Väyläopinnot tarjoavat tien tutkinto-opiskelijaksi ilman valintakokeita tai todistusvalintaa</a:t>
            </a:r>
          </a:p>
          <a:p>
            <a:pPr>
              <a:buClr>
                <a:srgbClr val="E3EEEF"/>
              </a:buClr>
            </a:pPr>
            <a:r>
              <a:rPr lang="fi-FI" sz="1800" dirty="0">
                <a:solidFill>
                  <a:srgbClr val="FFFFFF"/>
                </a:solidFill>
              </a:rPr>
              <a:t>Väyläopinnot eli väylät ovat ennalta määriteltyjä tutkinto-ohjelmien osia, joita voit suorittaa avoimessa yliopistossa</a:t>
            </a:r>
          </a:p>
          <a:p>
            <a:pPr>
              <a:buClr>
                <a:srgbClr val="E3EEEF"/>
              </a:buClr>
            </a:pPr>
            <a:r>
              <a:rPr lang="fi-FI" sz="1800" dirty="0">
                <a:solidFill>
                  <a:srgbClr val="FFFFFF"/>
                </a:solidFill>
              </a:rPr>
              <a:t>Saat </a:t>
            </a:r>
            <a:r>
              <a:rPr lang="fi-FI" sz="1800" dirty="0" err="1">
                <a:solidFill>
                  <a:srgbClr val="FFFFFF"/>
                </a:solidFill>
              </a:rPr>
              <a:t>hyväksiluettua</a:t>
            </a:r>
            <a:r>
              <a:rPr lang="fi-FI" sz="1800" dirty="0">
                <a:solidFill>
                  <a:srgbClr val="FFFFFF"/>
                </a:solidFill>
              </a:rPr>
              <a:t> opinnot tutkintoosi</a:t>
            </a:r>
          </a:p>
          <a:p>
            <a:pPr>
              <a:buClr>
                <a:srgbClr val="E3EEEF"/>
              </a:buClr>
            </a:pPr>
            <a:r>
              <a:rPr lang="fi-FI" sz="1800" dirty="0">
                <a:solidFill>
                  <a:srgbClr val="FFFFFF"/>
                </a:solidFill>
              </a:rPr>
              <a:t>Edellytettävien väyläopintojen sisältö ja laajuus (op) sekä haettavien aloituspaikkojen määrä vaihtelevat tutkinto-ohjelmasta riippuen, osassa vaaditaan 20op, osassa esim. 60op</a:t>
            </a:r>
          </a:p>
          <a:p>
            <a:pPr>
              <a:buClr>
                <a:srgbClr val="E3EEEF"/>
              </a:buClr>
            </a:pPr>
            <a:r>
              <a:rPr lang="fi-FI" sz="1800" dirty="0">
                <a:solidFill>
                  <a:srgbClr val="FFFFFF"/>
                </a:solidFill>
              </a:rPr>
              <a:t>Avoimen opinnot maksavat, mutta monet yliopistot tarjoavat maksuhyvityksiä, tutustutaan näihin kohta lisää!</a:t>
            </a:r>
          </a:p>
          <a:p>
            <a:pPr>
              <a:buClr>
                <a:srgbClr val="E3EEEF"/>
              </a:buClr>
            </a:pPr>
            <a:r>
              <a:rPr lang="fi-FI" sz="1800" dirty="0">
                <a:solidFill>
                  <a:srgbClr val="FFFFFF"/>
                </a:solidFill>
              </a:rPr>
              <a:t>Tarkista, milloin väyläopintojen kautta haku alkaa, se voi olla yhteishaun ohessa tai erillisenä aikana!</a:t>
            </a:r>
          </a:p>
          <a:p>
            <a:pPr>
              <a:buClr>
                <a:srgbClr val="E3EEEF"/>
              </a:buClr>
            </a:pPr>
            <a:r>
              <a:rPr lang="fi-FI" sz="1800" dirty="0">
                <a:solidFill>
                  <a:srgbClr val="FFFFFF"/>
                </a:solidFill>
              </a:rPr>
              <a:t>Lisätietoja löydät netistä googlailemalla tai esimerkiksi työpajoista!</a:t>
            </a:r>
          </a:p>
          <a:p>
            <a:pPr>
              <a:buClr>
                <a:srgbClr val="E3EEEF"/>
              </a:buClr>
            </a:pPr>
            <a:endParaRPr lang="fi-FI" sz="1800" dirty="0">
              <a:solidFill>
                <a:srgbClr val="FFFFFF"/>
              </a:solidFill>
            </a:endParaRPr>
          </a:p>
        </p:txBody>
      </p:sp>
    </p:spTree>
    <p:extLst>
      <p:ext uri="{BB962C8B-B14F-4D97-AF65-F5344CB8AC3E}">
        <p14:creationId xmlns:p14="http://schemas.microsoft.com/office/powerpoint/2010/main" val="1139117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17E0CF-0BBD-9ACB-AA7F-307D570ABA25}"/>
              </a:ext>
            </a:extLst>
          </p:cNvPr>
          <p:cNvSpPr>
            <a:spLocks noGrp="1"/>
          </p:cNvSpPr>
          <p:nvPr>
            <p:ph type="title"/>
          </p:nvPr>
        </p:nvSpPr>
        <p:spPr/>
        <p:txBody>
          <a:bodyPr/>
          <a:lstStyle/>
          <a:p>
            <a:r>
              <a:rPr lang="fi-FI">
                <a:gradFill flip="none">
                  <a:gsLst>
                    <a:gs pos="0">
                      <a:srgbClr val="23C562"/>
                    </a:gs>
                    <a:gs pos="100000">
                      <a:srgbClr val="453BE9">
                        <a:alpha val="70000"/>
                      </a:srgbClr>
                    </a:gs>
                  </a:gsLst>
                  <a:lin ang="0" scaled="1"/>
                  <a:tileRect/>
                </a:gradFill>
                <a:cs typeface="Angsana New"/>
              </a:rPr>
              <a:t>6kk maksuttomuus opon kautta</a:t>
            </a:r>
            <a:endParaRPr lang="fi-FI"/>
          </a:p>
        </p:txBody>
      </p:sp>
      <p:sp>
        <p:nvSpPr>
          <p:cNvPr id="3" name="Sisällön paikkamerkki 2">
            <a:extLst>
              <a:ext uri="{FF2B5EF4-FFF2-40B4-BE49-F238E27FC236}">
                <a16:creationId xmlns:a16="http://schemas.microsoft.com/office/drawing/2014/main" id="{519EACDC-F224-EF62-2DB0-4A5D7F0F97F7}"/>
              </a:ext>
            </a:extLst>
          </p:cNvPr>
          <p:cNvSpPr>
            <a:spLocks noGrp="1"/>
          </p:cNvSpPr>
          <p:nvPr>
            <p:ph idx="1"/>
          </p:nvPr>
        </p:nvSpPr>
        <p:spPr/>
        <p:txBody>
          <a:bodyPr vert="horz" lIns="91440" tIns="45720" rIns="91440" bIns="45720" rtlCol="0" anchor="t">
            <a:normAutofit fontScale="77500" lnSpcReduction="20000"/>
          </a:bodyPr>
          <a:lstStyle/>
          <a:p>
            <a:r>
              <a:rPr lang="fi-FI" dirty="0">
                <a:solidFill>
                  <a:schemeClr val="accent1">
                    <a:lumMod val="76000"/>
                  </a:schemeClr>
                </a:solidFill>
              </a:rPr>
              <a:t>UEF tarjoaa valmistuneille mahdollisuuden suorittaa 3 kurssia Avoimessa yliopistossa maksutta, aikaa suorittaa ilmaisia opintoja on 6kk valmistumisesta</a:t>
            </a:r>
          </a:p>
          <a:p>
            <a:pPr>
              <a:buClr>
                <a:srgbClr val="E3EEEF"/>
              </a:buClr>
            </a:pPr>
            <a:r>
              <a:rPr lang="fi-FI" dirty="0">
                <a:solidFill>
                  <a:schemeClr val="accent1">
                    <a:lumMod val="76000"/>
                  </a:schemeClr>
                </a:solidFill>
              </a:rPr>
              <a:t>Käytäntönä on, että ilmoittaudutaan aina yhdelle kurssille kerrallaan, jonka jälkeen voit ilmoittautua seuraavalle</a:t>
            </a:r>
          </a:p>
          <a:p>
            <a:pPr>
              <a:buClr>
                <a:srgbClr val="E3EEEF"/>
              </a:buClr>
            </a:pPr>
            <a:r>
              <a:rPr lang="fi-FI" dirty="0">
                <a:solidFill>
                  <a:schemeClr val="accent1">
                    <a:lumMod val="76000"/>
                  </a:schemeClr>
                </a:solidFill>
              </a:rPr>
              <a:t>Kysy tästä lisää opoilta, sillä heidän kautta saat maksuttomuuden</a:t>
            </a:r>
          </a:p>
          <a:p>
            <a:pPr>
              <a:buClr>
                <a:srgbClr val="E3EEEF"/>
              </a:buClr>
            </a:pPr>
            <a:r>
              <a:rPr lang="fi-FI" dirty="0">
                <a:solidFill>
                  <a:schemeClr val="accent1">
                    <a:lumMod val="76000"/>
                  </a:schemeClr>
                </a:solidFill>
              </a:rPr>
              <a:t>Avoimessa voit suorittaa opintoja myös ilman tavoitetta hakea väyläopintojen kautta</a:t>
            </a:r>
          </a:p>
          <a:p>
            <a:pPr>
              <a:buClr>
                <a:srgbClr val="E3EEEF"/>
              </a:buClr>
            </a:pPr>
            <a:r>
              <a:rPr lang="fi-FI" dirty="0">
                <a:solidFill>
                  <a:schemeClr val="accent1">
                    <a:lumMod val="76000"/>
                  </a:schemeClr>
                </a:solidFill>
              </a:rPr>
              <a:t>Tarjolla mm. mielenkiintoisia kursseja sekä erilaisia hyödyllisiä kokonaisuuksia</a:t>
            </a:r>
          </a:p>
          <a:p>
            <a:pPr>
              <a:buClr>
                <a:srgbClr val="E3EEEF"/>
              </a:buClr>
            </a:pPr>
            <a:r>
              <a:rPr lang="fi-FI" dirty="0">
                <a:solidFill>
                  <a:schemeClr val="accent1">
                    <a:lumMod val="76000"/>
                  </a:schemeClr>
                </a:solidFill>
              </a:rPr>
              <a:t>Maksuttomuuden jälkeen voit </a:t>
            </a:r>
            <a:r>
              <a:rPr lang="fi-FI" err="1">
                <a:solidFill>
                  <a:schemeClr val="accent1">
                    <a:lumMod val="76000"/>
                  </a:schemeClr>
                </a:solidFill>
              </a:rPr>
              <a:t>tottakai</a:t>
            </a:r>
            <a:r>
              <a:rPr lang="fi-FI" dirty="0">
                <a:solidFill>
                  <a:schemeClr val="accent1">
                    <a:lumMod val="76000"/>
                  </a:schemeClr>
                </a:solidFill>
              </a:rPr>
              <a:t> jatkaa opintojen tekoa ja hakeutua sitten esimerkiksi väyläopintojen kautta tutkinto-opiskelijaksi</a:t>
            </a:r>
          </a:p>
          <a:p>
            <a:pPr>
              <a:buClr>
                <a:srgbClr val="E3EEEF"/>
              </a:buClr>
            </a:pPr>
            <a:endParaRPr lang="fi-FI" dirty="0">
              <a:solidFill>
                <a:srgbClr val="1C2F32">
                  <a:alpha val="70000"/>
                </a:srgbClr>
              </a:solidFill>
            </a:endParaRPr>
          </a:p>
          <a:p>
            <a:pPr>
              <a:buClr>
                <a:srgbClr val="E3EEEF"/>
              </a:buClr>
            </a:pPr>
            <a:endParaRPr lang="fi-FI" dirty="0">
              <a:solidFill>
                <a:srgbClr val="1C2F32">
                  <a:alpha val="70000"/>
                </a:srgbClr>
              </a:solidFill>
            </a:endParaRPr>
          </a:p>
        </p:txBody>
      </p:sp>
    </p:spTree>
    <p:extLst>
      <p:ext uri="{BB962C8B-B14F-4D97-AF65-F5344CB8AC3E}">
        <p14:creationId xmlns:p14="http://schemas.microsoft.com/office/powerpoint/2010/main" val="4156620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524929-325F-4CC4-89F2-74EDDDC6B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0D17641-B7BA-4826-BC7C-92172791C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51FC7BE-4DC6-4061-98EB-C48DCFFF6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D4CA8B8-30A6-49D9-99C0-3ADAF9741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22809AF-EB43-4FA3-93FF-87D535C71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AA80A6DE-32CE-9648-9DCA-F6F3B8F704FD}"/>
              </a:ext>
            </a:extLst>
          </p:cNvPr>
          <p:cNvSpPr>
            <a:spLocks noGrp="1"/>
          </p:cNvSpPr>
          <p:nvPr>
            <p:ph type="title"/>
          </p:nvPr>
        </p:nvSpPr>
        <p:spPr>
          <a:xfrm>
            <a:off x="952500" y="1040735"/>
            <a:ext cx="10287000" cy="1035975"/>
          </a:xfrm>
        </p:spPr>
        <p:txBody>
          <a:bodyPr vert="horz" lIns="91440" tIns="45720" rIns="91440" bIns="45720" rtlCol="0" anchor="b">
            <a:normAutofit/>
          </a:bodyPr>
          <a:lstStyle/>
          <a:p>
            <a:pPr algn="ctr"/>
            <a:r>
              <a:rPr lang="en-US" sz="5400" err="1">
                <a:solidFill>
                  <a:srgbClr val="FFFFFF"/>
                </a:solidFill>
                <a:cs typeface="Angsana New"/>
              </a:rPr>
              <a:t>Avoimen</a:t>
            </a:r>
            <a:r>
              <a:rPr lang="en-US" sz="5400">
                <a:solidFill>
                  <a:srgbClr val="FFFFFF"/>
                </a:solidFill>
                <a:cs typeface="Angsana New"/>
              </a:rPr>
              <a:t> </a:t>
            </a:r>
            <a:r>
              <a:rPr lang="en-US" sz="5400" err="1">
                <a:solidFill>
                  <a:srgbClr val="FFFFFF"/>
                </a:solidFill>
                <a:cs typeface="Angsana New"/>
              </a:rPr>
              <a:t>väylä</a:t>
            </a:r>
            <a:r>
              <a:rPr lang="en-US" sz="5400">
                <a:solidFill>
                  <a:srgbClr val="FFFFFF"/>
                </a:solidFill>
                <a:cs typeface="Angsana New"/>
              </a:rPr>
              <a:t> ja </a:t>
            </a:r>
            <a:r>
              <a:rPr lang="en-US" sz="5400" err="1">
                <a:solidFill>
                  <a:srgbClr val="FFFFFF"/>
                </a:solidFill>
                <a:cs typeface="Angsana New"/>
              </a:rPr>
              <a:t>maksuhyvitys</a:t>
            </a:r>
            <a:endParaRPr lang="en-US" sz="5400" dirty="0" err="1">
              <a:solidFill>
                <a:srgbClr val="FFFFFF"/>
              </a:solidFill>
            </a:endParaRPr>
          </a:p>
        </p:txBody>
      </p:sp>
      <p:sp>
        <p:nvSpPr>
          <p:cNvPr id="4" name="Tekstiruutu 3">
            <a:extLst>
              <a:ext uri="{FF2B5EF4-FFF2-40B4-BE49-F238E27FC236}">
                <a16:creationId xmlns:a16="http://schemas.microsoft.com/office/drawing/2014/main" id="{F2F7D356-1FA6-A146-A744-74EEB50C5345}"/>
              </a:ext>
            </a:extLst>
          </p:cNvPr>
          <p:cNvSpPr txBox="1"/>
          <p:nvPr/>
        </p:nvSpPr>
        <p:spPr>
          <a:xfrm>
            <a:off x="700031" y="2593615"/>
            <a:ext cx="9888187" cy="3816429"/>
          </a:xfrm>
          <a:prstGeom prst="rect">
            <a:avLst/>
          </a:prstGeom>
          <a:noFill/>
        </p:spPr>
        <p:txBody>
          <a:bodyPr wrap="square" lIns="91440" tIns="45720" rIns="91440" bIns="45720" rtlCol="0" anchor="t">
            <a:spAutoFit/>
          </a:bodyPr>
          <a:lstStyle/>
          <a:p>
            <a:pPr marL="285750" indent="-285750">
              <a:buFont typeface="Arial"/>
              <a:buChar char="•"/>
            </a:pPr>
            <a:r>
              <a:rPr lang="fi-FI" dirty="0">
                <a:solidFill>
                  <a:schemeClr val="bg1"/>
                </a:solidFill>
              </a:rPr>
              <a:t>Monet ylipistot tarjoavat maksuhyvitystä, kun suoritat tarvittavan määrän opintoja ja haet</a:t>
            </a:r>
          </a:p>
          <a:p>
            <a:r>
              <a:rPr lang="fi-FI" dirty="0">
                <a:solidFill>
                  <a:schemeClr val="bg1"/>
                </a:solidFill>
              </a:rPr>
              <a:t> opiskelemaan yliopistoon</a:t>
            </a:r>
          </a:p>
          <a:p>
            <a:endParaRPr lang="fi-FI" sz="2000" dirty="0">
              <a:solidFill>
                <a:schemeClr val="bg1"/>
              </a:solidFill>
            </a:endParaRPr>
          </a:p>
          <a:p>
            <a:r>
              <a:rPr lang="fi-FI" sz="2000" dirty="0">
                <a:solidFill>
                  <a:schemeClr val="bg1"/>
                </a:solidFill>
              </a:rPr>
              <a:t>Otetaan esimerkiksi Itä-Suomen yliopisto (eri yliopistoilla saattaa olla eriäviä käytäntöjä)</a:t>
            </a:r>
          </a:p>
          <a:p>
            <a:endParaRPr lang="fi-FI" sz="2000" dirty="0">
              <a:solidFill>
                <a:schemeClr val="bg1"/>
              </a:solidFill>
            </a:endParaRPr>
          </a:p>
          <a:p>
            <a:pPr marL="285750" indent="-285750">
              <a:buFont typeface="Arial"/>
              <a:buChar char="•"/>
            </a:pPr>
            <a:r>
              <a:rPr lang="fi-FI" dirty="0">
                <a:solidFill>
                  <a:schemeClr val="bg1"/>
                </a:solidFill>
              </a:rPr>
              <a:t>Suoritettuasi väylään kuuluvat opinnot, haet yhteishaun aikaan olevassa erillishaussa</a:t>
            </a:r>
          </a:p>
          <a:p>
            <a:pPr marL="285750" indent="-285750">
              <a:buFont typeface="Arial"/>
              <a:buChar char="•"/>
            </a:pPr>
            <a:r>
              <a:rPr lang="fi-FI" dirty="0">
                <a:solidFill>
                  <a:schemeClr val="bg1"/>
                </a:solidFill>
              </a:rPr>
              <a:t>Olet ensikertalainen</a:t>
            </a:r>
            <a:endParaRPr lang="fi-FI" dirty="0">
              <a:solidFill>
                <a:schemeClr val="bg1"/>
              </a:solidFill>
              <a:hlinkClick r:id="" action="ppaction://noaction">
                <a:extLst>
                  <a:ext uri="{A12FA001-AC4F-418D-AE19-62706E023703}">
                    <ahyp:hlinkClr xmlns:ahyp="http://schemas.microsoft.com/office/drawing/2018/hyperlinkcolor" val="tx"/>
                  </a:ext>
                </a:extLst>
              </a:hlinkClick>
            </a:endParaRPr>
          </a:p>
          <a:p>
            <a:pPr marL="285750" indent="-285750">
              <a:buFont typeface="Arial"/>
              <a:buChar char="•"/>
            </a:pPr>
            <a:r>
              <a:rPr lang="fi-FI" dirty="0">
                <a:solidFill>
                  <a:schemeClr val="bg1"/>
                </a:solidFill>
              </a:rPr>
              <a:t>Haet hyvitystä vain yhdestä väylästä</a:t>
            </a:r>
          </a:p>
          <a:p>
            <a:pPr marL="285750" indent="-285750">
              <a:buFont typeface="Arial"/>
              <a:buChar char="•"/>
            </a:pPr>
            <a:r>
              <a:rPr lang="fi-FI" dirty="0">
                <a:solidFill>
                  <a:schemeClr val="bg1"/>
                </a:solidFill>
              </a:rPr>
              <a:t>Kun ehdot täyttyvät, sinulle maksetaan hyvitys opintomaksuista</a:t>
            </a:r>
          </a:p>
          <a:p>
            <a:pPr marL="285750" indent="-285750">
              <a:buFont typeface="Arial"/>
              <a:buChar char="•"/>
            </a:pPr>
            <a:r>
              <a:rPr lang="fi-FI" dirty="0">
                <a:solidFill>
                  <a:schemeClr val="bg1"/>
                </a:solidFill>
              </a:rPr>
              <a:t>Saat hyvityksen, vaikka et pääsisi sisään</a:t>
            </a:r>
          </a:p>
          <a:p>
            <a:pPr marL="285750" indent="-285750">
              <a:buFont typeface="Arial"/>
              <a:buChar char="•"/>
            </a:pPr>
            <a:r>
              <a:rPr lang="fi-FI" dirty="0">
                <a:solidFill>
                  <a:schemeClr val="bg1"/>
                </a:solidFill>
              </a:rPr>
              <a:t>Muita ehtoja löytyy:</a:t>
            </a:r>
          </a:p>
          <a:p>
            <a:pPr marL="285750" indent="-285750">
              <a:buFont typeface="Arial"/>
              <a:buChar char="•"/>
            </a:pPr>
            <a:r>
              <a:rPr lang="fi-FI" dirty="0">
                <a:solidFill>
                  <a:schemeClr val="bg1"/>
                </a:solidFill>
                <a:hlinkClick r:id="rId2">
                  <a:extLst>
                    <a:ext uri="{A12FA001-AC4F-418D-AE19-62706E023703}">
                      <ahyp:hlinkClr xmlns:ahyp="http://schemas.microsoft.com/office/drawing/2018/hyperlinkcolor" val="tx"/>
                    </a:ext>
                  </a:extLst>
                </a:hlinkClick>
              </a:rPr>
              <a:t>Avoimen</a:t>
            </a:r>
            <a:r>
              <a:rPr lang="fi-FI" dirty="0">
                <a:solidFill>
                  <a:schemeClr val="bg1"/>
                </a:solidFill>
                <a:ea typeface="+mn-lt"/>
                <a:cs typeface="+mn-lt"/>
                <a:hlinkClick r:id="rId2">
                  <a:extLst>
                    <a:ext uri="{A12FA001-AC4F-418D-AE19-62706E023703}">
                      <ahyp:hlinkClr xmlns:ahyp="http://schemas.microsoft.com/office/drawing/2018/hyperlinkcolor" val="tx"/>
                    </a:ext>
                  </a:extLst>
                </a:hlinkClick>
              </a:rPr>
              <a:t> yliopiston väylä tutkinto-opiskelijaksi ja maisterihaut | Itä-Suomen yliopisto (uef.fi)</a:t>
            </a:r>
            <a:endParaRPr lang="fi-FI">
              <a:solidFill>
                <a:schemeClr val="bg1"/>
              </a:solidFill>
              <a:hlinkClick r:id="" action="ppaction://noaction">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109384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767031-C99F-4567-B7D9-353331C779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3FEDEE9-12A6-4011-A532-8071D6086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57C37CE9-19CE-49DF-A887-2214EBB1F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7EF84E8E-7E93-4DEE-BCFB-2AE29098B5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046502B-E9B6-4225-B8EE-BC5D64468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ame 19">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6DB45F70-0601-2649-8383-0D7BB1FCB6CE}"/>
              </a:ext>
            </a:extLst>
          </p:cNvPr>
          <p:cNvSpPr>
            <a:spLocks noGrp="1"/>
          </p:cNvSpPr>
          <p:nvPr>
            <p:ph idx="1"/>
          </p:nvPr>
        </p:nvSpPr>
        <p:spPr>
          <a:xfrm>
            <a:off x="6094474" y="2137347"/>
            <a:ext cx="5411725" cy="4109321"/>
          </a:xfrm>
        </p:spPr>
        <p:txBody>
          <a:bodyPr anchor="ctr">
            <a:normAutofit fontScale="92500" lnSpcReduction="10000"/>
          </a:bodyPr>
          <a:lstStyle/>
          <a:p>
            <a:r>
              <a:rPr lang="fi-FI" sz="1800" dirty="0">
                <a:solidFill>
                  <a:srgbClr val="FFFFFF"/>
                </a:solidFill>
              </a:rPr>
              <a:t>kandidaatin tutkinto eli alempi korkeakoulututkinto (yleensä 180op, 3v)</a:t>
            </a:r>
          </a:p>
          <a:p>
            <a:r>
              <a:rPr lang="fi-FI" sz="1800" dirty="0">
                <a:solidFill>
                  <a:srgbClr val="FFFFFF"/>
                </a:solidFill>
              </a:rPr>
              <a:t>maisterin tutkinto eli ylempi korkeakoulututkinto (120op, 2v)</a:t>
            </a:r>
          </a:p>
          <a:p>
            <a:r>
              <a:rPr lang="fi-FI" sz="1800" dirty="0">
                <a:solidFill>
                  <a:srgbClr val="FFFFFF"/>
                </a:solidFill>
              </a:rPr>
              <a:t>yhteishaussa haettaessa haet usein suoraan </a:t>
            </a:r>
            <a:r>
              <a:rPr lang="fi-FI" sz="1800" dirty="0" err="1">
                <a:solidFill>
                  <a:srgbClr val="FFFFFF"/>
                </a:solidFill>
              </a:rPr>
              <a:t>kandi+maisteri</a:t>
            </a:r>
            <a:r>
              <a:rPr lang="fi-FI" sz="1800" dirty="0">
                <a:solidFill>
                  <a:srgbClr val="FFFFFF"/>
                </a:solidFill>
              </a:rPr>
              <a:t> ohjelmaan</a:t>
            </a:r>
          </a:p>
          <a:p>
            <a:r>
              <a:rPr lang="fi-FI" sz="1800" dirty="0">
                <a:solidFill>
                  <a:srgbClr val="FFFFFF"/>
                </a:solidFill>
              </a:rPr>
              <a:t>jatkotutkinto eli tohtorin tai lisensiaatin tutkinto</a:t>
            </a:r>
          </a:p>
          <a:p>
            <a:r>
              <a:rPr lang="fi-FI" sz="1800" dirty="0">
                <a:solidFill>
                  <a:srgbClr val="FFFFFF"/>
                </a:solidFill>
              </a:rPr>
              <a:t>koostuu pääaine- ja sivuaineopinnoista</a:t>
            </a:r>
          </a:p>
          <a:p>
            <a:r>
              <a:rPr lang="fi-FI" sz="1800" dirty="0">
                <a:solidFill>
                  <a:srgbClr val="FFFFFF"/>
                </a:solidFill>
              </a:rPr>
              <a:t>mukana myös harjoitteluja, opinnäytetyö sekä pakollisia kieliopintoja</a:t>
            </a:r>
          </a:p>
          <a:p>
            <a:r>
              <a:rPr lang="fi-FI" sz="1800" dirty="0">
                <a:solidFill>
                  <a:srgbClr val="FFFFFF"/>
                </a:solidFill>
              </a:rPr>
              <a:t>yliopistossa opiskelu on tieteellistä sekä itseohjautuvuutta vaativaa</a:t>
            </a:r>
          </a:p>
        </p:txBody>
      </p:sp>
      <p:sp>
        <p:nvSpPr>
          <p:cNvPr id="4" name="Tekstiruutu 3">
            <a:extLst>
              <a:ext uri="{FF2B5EF4-FFF2-40B4-BE49-F238E27FC236}">
                <a16:creationId xmlns:a16="http://schemas.microsoft.com/office/drawing/2014/main" id="{52321A52-151E-5B45-8DB2-CC74FF01E7D3}"/>
              </a:ext>
            </a:extLst>
          </p:cNvPr>
          <p:cNvSpPr txBox="1"/>
          <p:nvPr/>
        </p:nvSpPr>
        <p:spPr>
          <a:xfrm>
            <a:off x="838200" y="757238"/>
            <a:ext cx="10515599" cy="769441"/>
          </a:xfrm>
          <a:prstGeom prst="rect">
            <a:avLst/>
          </a:prstGeom>
          <a:noFill/>
        </p:spPr>
        <p:txBody>
          <a:bodyPr wrap="square" rtlCol="0">
            <a:spAutoFit/>
          </a:bodyPr>
          <a:lstStyle/>
          <a:p>
            <a:r>
              <a:rPr lang="fi-FI" sz="4400" dirty="0">
                <a:solidFill>
                  <a:schemeClr val="bg1"/>
                </a:solidFill>
                <a:latin typeface="+mj-lt"/>
              </a:rPr>
              <a:t>Korkeakouluopinnot jakautuu kahteen:</a:t>
            </a:r>
          </a:p>
        </p:txBody>
      </p:sp>
      <p:sp>
        <p:nvSpPr>
          <p:cNvPr id="5" name="Tekstiruutu 4">
            <a:extLst>
              <a:ext uri="{FF2B5EF4-FFF2-40B4-BE49-F238E27FC236}">
                <a16:creationId xmlns:a16="http://schemas.microsoft.com/office/drawing/2014/main" id="{EF74D846-6412-4740-AEAF-7C786F97C6E1}"/>
              </a:ext>
            </a:extLst>
          </p:cNvPr>
          <p:cNvSpPr txBox="1"/>
          <p:nvPr/>
        </p:nvSpPr>
        <p:spPr>
          <a:xfrm>
            <a:off x="1778578" y="1627731"/>
            <a:ext cx="2605072" cy="400110"/>
          </a:xfrm>
          <a:prstGeom prst="rect">
            <a:avLst/>
          </a:prstGeom>
          <a:noFill/>
        </p:spPr>
        <p:txBody>
          <a:bodyPr wrap="none" rtlCol="0">
            <a:spAutoFit/>
          </a:bodyPr>
          <a:lstStyle/>
          <a:p>
            <a:r>
              <a:rPr lang="fi-FI" sz="2000" dirty="0">
                <a:solidFill>
                  <a:schemeClr val="bg1"/>
                </a:solidFill>
              </a:rPr>
              <a:t>Ammattikorkeakoulu</a:t>
            </a:r>
          </a:p>
        </p:txBody>
      </p:sp>
      <p:sp>
        <p:nvSpPr>
          <p:cNvPr id="6" name="Tekstiruutu 5">
            <a:extLst>
              <a:ext uri="{FF2B5EF4-FFF2-40B4-BE49-F238E27FC236}">
                <a16:creationId xmlns:a16="http://schemas.microsoft.com/office/drawing/2014/main" id="{501E8278-2869-3745-9C2A-232FD13E678E}"/>
              </a:ext>
            </a:extLst>
          </p:cNvPr>
          <p:cNvSpPr txBox="1"/>
          <p:nvPr/>
        </p:nvSpPr>
        <p:spPr>
          <a:xfrm>
            <a:off x="7166865" y="1627731"/>
            <a:ext cx="1204176" cy="400110"/>
          </a:xfrm>
          <a:prstGeom prst="rect">
            <a:avLst/>
          </a:prstGeom>
          <a:noFill/>
        </p:spPr>
        <p:txBody>
          <a:bodyPr wrap="none" rtlCol="0">
            <a:spAutoFit/>
          </a:bodyPr>
          <a:lstStyle/>
          <a:p>
            <a:r>
              <a:rPr lang="fi-FI" sz="2000" dirty="0">
                <a:solidFill>
                  <a:schemeClr val="bg1"/>
                </a:solidFill>
              </a:rPr>
              <a:t>Yliopisto</a:t>
            </a:r>
          </a:p>
        </p:txBody>
      </p:sp>
      <p:sp>
        <p:nvSpPr>
          <p:cNvPr id="9" name="Tekstiruutu 8">
            <a:extLst>
              <a:ext uri="{FF2B5EF4-FFF2-40B4-BE49-F238E27FC236}">
                <a16:creationId xmlns:a16="http://schemas.microsoft.com/office/drawing/2014/main" id="{19E9E0C4-A81A-E944-B8F6-BD8C53651042}"/>
              </a:ext>
            </a:extLst>
          </p:cNvPr>
          <p:cNvSpPr txBox="1"/>
          <p:nvPr/>
        </p:nvSpPr>
        <p:spPr>
          <a:xfrm>
            <a:off x="1213501" y="2283254"/>
            <a:ext cx="4880975" cy="3247043"/>
          </a:xfrm>
          <a:prstGeom prst="rect">
            <a:avLst/>
          </a:prstGeom>
          <a:noFill/>
        </p:spPr>
        <p:txBody>
          <a:bodyPr wrap="square" rtlCol="0">
            <a:spAutoFit/>
          </a:bodyPr>
          <a:lstStyle/>
          <a:p>
            <a:pPr marL="285750" indent="-285750">
              <a:buFont typeface="Wingdings" pitchFamily="2" charset="2"/>
              <a:buChar char="§"/>
            </a:pPr>
            <a:r>
              <a:rPr lang="fi-FI" sz="1700" dirty="0">
                <a:solidFill>
                  <a:schemeClr val="bg1"/>
                </a:solidFill>
              </a:rPr>
              <a:t>ammattikorkeakoulututkinto AMK (210-270 op, 3,5-4,5v</a:t>
            </a:r>
          </a:p>
          <a:p>
            <a:pPr marL="285750" indent="-285750">
              <a:buFont typeface="Wingdings" pitchFamily="2" charset="2"/>
              <a:buChar char="§"/>
            </a:pPr>
            <a:r>
              <a:rPr lang="fi-FI" sz="1700" dirty="0">
                <a:solidFill>
                  <a:schemeClr val="bg1"/>
                </a:solidFill>
              </a:rPr>
              <a:t>ylempi ammattikorkeakoulututkinto YAMK (60/90 op, 1-1,5v)</a:t>
            </a:r>
          </a:p>
          <a:p>
            <a:pPr marL="285750" indent="-285750">
              <a:buFont typeface="Wingdings" pitchFamily="2" charset="2"/>
              <a:buChar char="§"/>
            </a:pPr>
            <a:r>
              <a:rPr lang="fi-FI" sz="1700" dirty="0">
                <a:solidFill>
                  <a:schemeClr val="bg1"/>
                </a:solidFill>
              </a:rPr>
              <a:t>käytännönläheinen koulutus</a:t>
            </a:r>
          </a:p>
          <a:p>
            <a:pPr marL="285750" indent="-285750">
              <a:buFont typeface="Wingdings" pitchFamily="2" charset="2"/>
              <a:buChar char="§"/>
            </a:pPr>
            <a:r>
              <a:rPr lang="fi-FI" sz="1700" dirty="0">
                <a:solidFill>
                  <a:schemeClr val="bg1"/>
                </a:solidFill>
              </a:rPr>
              <a:t>tutkinto muodostuu perusopinnoista, ammattiopinnoista, vapaasti valittavista opinnoista, opinnäytetyöstä sekä harjoittelusta</a:t>
            </a:r>
          </a:p>
          <a:p>
            <a:pPr marL="285750" indent="-285750">
              <a:buFont typeface="Wingdings" pitchFamily="2" charset="2"/>
              <a:buChar char="§"/>
            </a:pPr>
            <a:r>
              <a:rPr lang="fi-FI" sz="1700" dirty="0">
                <a:solidFill>
                  <a:schemeClr val="bg1"/>
                </a:solidFill>
              </a:rPr>
              <a:t>AMK:ssa on enemmän tarjolla vaihtoehtoja esimerkiksi monimuoto-opiskeluun</a:t>
            </a:r>
          </a:p>
          <a:p>
            <a:pPr marL="285750" indent="-285750">
              <a:buFont typeface="Arial" panose="020B0604020202020204" pitchFamily="34" charset="0"/>
              <a:buChar char="•"/>
            </a:pPr>
            <a:endParaRPr lang="fi-FI" dirty="0">
              <a:solidFill>
                <a:schemeClr val="bg1"/>
              </a:solidFill>
            </a:endParaRPr>
          </a:p>
        </p:txBody>
      </p:sp>
    </p:spTree>
    <p:extLst>
      <p:ext uri="{BB962C8B-B14F-4D97-AF65-F5344CB8AC3E}">
        <p14:creationId xmlns:p14="http://schemas.microsoft.com/office/powerpoint/2010/main" val="2205384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87F072-4AE5-9227-E52E-092DC0C9FB4F}"/>
              </a:ext>
            </a:extLst>
          </p:cNvPr>
          <p:cNvSpPr>
            <a:spLocks noGrp="1"/>
          </p:cNvSpPr>
          <p:nvPr>
            <p:ph type="title"/>
          </p:nvPr>
        </p:nvSpPr>
        <p:spPr/>
        <p:txBody>
          <a:bodyPr/>
          <a:lstStyle/>
          <a:p>
            <a:r>
              <a:rPr lang="fi-FI" dirty="0">
                <a:gradFill flip="none">
                  <a:gsLst>
                    <a:gs pos="0">
                      <a:srgbClr val="23C562"/>
                    </a:gs>
                    <a:gs pos="100000">
                      <a:srgbClr val="453BE9">
                        <a:alpha val="70000"/>
                      </a:srgbClr>
                    </a:gs>
                  </a:gsLst>
                  <a:lin ang="0" scaled="1"/>
                  <a:tileRect/>
                </a:gradFill>
                <a:cs typeface="Angsana New"/>
              </a:rPr>
              <a:t>AMK </a:t>
            </a:r>
            <a:r>
              <a:rPr lang="fi-FI">
                <a:gradFill flip="none">
                  <a:gsLst>
                    <a:gs pos="0">
                      <a:srgbClr val="23C562"/>
                    </a:gs>
                    <a:gs pos="100000">
                      <a:srgbClr val="453BE9">
                        <a:alpha val="70000"/>
                      </a:srgbClr>
                    </a:gs>
                  </a:gsLst>
                  <a:lin ang="0" scaled="1"/>
                  <a:tileRect/>
                </a:gradFill>
                <a:cs typeface="Angsana New"/>
              </a:rPr>
              <a:t>polkuopinnot</a:t>
            </a:r>
            <a:endParaRPr lang="fi-FI"/>
          </a:p>
        </p:txBody>
      </p:sp>
      <p:sp>
        <p:nvSpPr>
          <p:cNvPr id="3" name="Sisällön paikkamerkki 2">
            <a:extLst>
              <a:ext uri="{FF2B5EF4-FFF2-40B4-BE49-F238E27FC236}">
                <a16:creationId xmlns:a16="http://schemas.microsoft.com/office/drawing/2014/main" id="{462955D9-9541-2E20-54A7-032C0CD927EA}"/>
              </a:ext>
            </a:extLst>
          </p:cNvPr>
          <p:cNvSpPr>
            <a:spLocks noGrp="1"/>
          </p:cNvSpPr>
          <p:nvPr>
            <p:ph idx="1"/>
          </p:nvPr>
        </p:nvSpPr>
        <p:spPr/>
        <p:txBody>
          <a:bodyPr vert="horz" lIns="91440" tIns="45720" rIns="91440" bIns="45720" rtlCol="0" anchor="t">
            <a:noAutofit/>
          </a:bodyPr>
          <a:lstStyle/>
          <a:p>
            <a:r>
              <a:rPr lang="fi-FI" sz="2000" dirty="0">
                <a:solidFill>
                  <a:schemeClr val="accent1">
                    <a:lumMod val="76000"/>
                  </a:schemeClr>
                </a:solidFill>
                <a:ea typeface="+mn-lt"/>
                <a:cs typeface="+mn-lt"/>
              </a:rPr>
              <a:t>Avoimen AMK:n polkuopinnot tarjoavat vaihtoehtoisen väylän tutkinto-opiskelijaksi </a:t>
            </a:r>
          </a:p>
          <a:p>
            <a:pPr>
              <a:buClr>
                <a:srgbClr val="E3EEEF"/>
              </a:buClr>
            </a:pPr>
            <a:r>
              <a:rPr lang="fi-FI" sz="2000" dirty="0">
                <a:solidFill>
                  <a:schemeClr val="accent1">
                    <a:lumMod val="76000"/>
                  </a:schemeClr>
                </a:solidFill>
                <a:ea typeface="+mn-lt"/>
                <a:cs typeface="+mn-lt"/>
              </a:rPr>
              <a:t>Voit hakea tutkinto-opiskelijaksi erillishaussa, kun olet suorittanut avoimessa ammattikorkeakoulussa AMK-tutkintoon kuuluvia opintoja vähintään 60 op</a:t>
            </a:r>
          </a:p>
          <a:p>
            <a:pPr>
              <a:buClr>
                <a:srgbClr val="E3EEEF"/>
              </a:buClr>
            </a:pPr>
            <a:r>
              <a:rPr lang="fi-FI" sz="2000" dirty="0">
                <a:solidFill>
                  <a:schemeClr val="accent1">
                    <a:lumMod val="76000"/>
                  </a:schemeClr>
                </a:solidFill>
                <a:ea typeface="+mn-lt"/>
                <a:cs typeface="+mn-lt"/>
              </a:rPr>
              <a:t>Suoritetut opinnot </a:t>
            </a:r>
            <a:r>
              <a:rPr lang="fi-FI" sz="2000" err="1">
                <a:solidFill>
                  <a:schemeClr val="accent1">
                    <a:lumMod val="76000"/>
                  </a:schemeClr>
                </a:solidFill>
                <a:ea typeface="+mn-lt"/>
                <a:cs typeface="+mn-lt"/>
              </a:rPr>
              <a:t>hyväksiluetaan</a:t>
            </a:r>
            <a:r>
              <a:rPr lang="fi-FI" sz="2000" dirty="0">
                <a:solidFill>
                  <a:schemeClr val="accent1">
                    <a:lumMod val="76000"/>
                  </a:schemeClr>
                </a:solidFill>
                <a:ea typeface="+mn-lt"/>
                <a:cs typeface="+mn-lt"/>
              </a:rPr>
              <a:t> tutkintoon.</a:t>
            </a:r>
            <a:endParaRPr lang="fi-FI" sz="2000">
              <a:solidFill>
                <a:schemeClr val="accent1">
                  <a:lumMod val="76000"/>
                </a:schemeClr>
              </a:solidFill>
            </a:endParaRPr>
          </a:p>
          <a:p>
            <a:pPr>
              <a:buClr>
                <a:srgbClr val="E3EEEF"/>
              </a:buClr>
            </a:pPr>
            <a:r>
              <a:rPr lang="fi-FI" sz="2000" dirty="0">
                <a:solidFill>
                  <a:schemeClr val="accent1">
                    <a:lumMod val="76000"/>
                  </a:schemeClr>
                </a:solidFill>
                <a:ea typeface="+mn-lt"/>
                <a:cs typeface="+mn-lt"/>
              </a:rPr>
              <a:t>Polkuopintojen laajuus on 60 op ja opiskeluoikeus on 12 kuukautta. Opinnot tulee pääsääntöisesti suorittaa tässä ajassa.</a:t>
            </a:r>
            <a:endParaRPr lang="fi-FI" sz="2000">
              <a:solidFill>
                <a:schemeClr val="accent1">
                  <a:lumMod val="76000"/>
                </a:schemeClr>
              </a:solidFill>
            </a:endParaRPr>
          </a:p>
          <a:p>
            <a:pPr>
              <a:buClr>
                <a:srgbClr val="E3EEEF"/>
              </a:buClr>
            </a:pPr>
            <a:r>
              <a:rPr lang="fi-FI" sz="2000">
                <a:solidFill>
                  <a:schemeClr val="accent1">
                    <a:lumMod val="76000"/>
                  </a:schemeClr>
                </a:solidFill>
              </a:rPr>
              <a:t>Maksaa noin 350-400 euroa </a:t>
            </a:r>
            <a:endParaRPr lang="fi-FI" dirty="0">
              <a:solidFill>
                <a:schemeClr val="accent1">
                  <a:lumMod val="76000"/>
                </a:schemeClr>
              </a:solidFill>
            </a:endParaRPr>
          </a:p>
          <a:p>
            <a:pPr>
              <a:buClr>
                <a:srgbClr val="E3EEEF"/>
              </a:buClr>
            </a:pPr>
            <a:r>
              <a:rPr lang="fi-FI" sz="2000">
                <a:solidFill>
                  <a:schemeClr val="accent1">
                    <a:lumMod val="76000"/>
                  </a:schemeClr>
                </a:solidFill>
              </a:rPr>
              <a:t>Hieman eriäviä käytäntöjä eri Ammattikorkeiden välillä, mutta heidän sivuillaan hyvin tietoa</a:t>
            </a:r>
            <a:endParaRPr lang="fi-FI" sz="2000" dirty="0">
              <a:solidFill>
                <a:schemeClr val="accent1">
                  <a:lumMod val="76000"/>
                </a:schemeClr>
              </a:solidFill>
            </a:endParaRPr>
          </a:p>
          <a:p>
            <a:pPr>
              <a:buClr>
                <a:srgbClr val="E3EEEF"/>
              </a:buClr>
            </a:pPr>
            <a:endParaRPr lang="fi-FI" sz="2000" dirty="0">
              <a:solidFill>
                <a:schemeClr val="accent1">
                  <a:lumMod val="76000"/>
                </a:schemeClr>
              </a:solidFill>
            </a:endParaRPr>
          </a:p>
          <a:p>
            <a:pPr>
              <a:buClr>
                <a:srgbClr val="E3EEEF"/>
              </a:buClr>
            </a:pPr>
            <a:endParaRPr lang="fi-FI" dirty="0">
              <a:solidFill>
                <a:srgbClr val="1C2F32">
                  <a:alpha val="70000"/>
                </a:srgbClr>
              </a:solidFill>
            </a:endParaRPr>
          </a:p>
        </p:txBody>
      </p:sp>
    </p:spTree>
    <p:extLst>
      <p:ext uri="{BB962C8B-B14F-4D97-AF65-F5344CB8AC3E}">
        <p14:creationId xmlns:p14="http://schemas.microsoft.com/office/powerpoint/2010/main" val="4257040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0863B6-C6DE-6AF6-7889-6AB426565024}"/>
              </a:ext>
            </a:extLst>
          </p:cNvPr>
          <p:cNvSpPr>
            <a:spLocks noGrp="1"/>
          </p:cNvSpPr>
          <p:nvPr>
            <p:ph type="title"/>
          </p:nvPr>
        </p:nvSpPr>
        <p:spPr/>
        <p:txBody>
          <a:bodyPr/>
          <a:lstStyle/>
          <a:p>
            <a:r>
              <a:rPr lang="fi-FI">
                <a:gradFill flip="none">
                  <a:gsLst>
                    <a:gs pos="0">
                      <a:srgbClr val="23C562"/>
                    </a:gs>
                    <a:gs pos="100000">
                      <a:srgbClr val="453BE9">
                        <a:alpha val="70000"/>
                      </a:srgbClr>
                    </a:gs>
                  </a:gsLst>
                  <a:lin ang="0" scaled="1"/>
                  <a:tileRect/>
                </a:gradFill>
              </a:rPr>
              <a:t>Huomio</a:t>
            </a:r>
            <a:endParaRPr lang="fi-FI"/>
          </a:p>
        </p:txBody>
      </p:sp>
      <p:sp>
        <p:nvSpPr>
          <p:cNvPr id="3" name="Sisällön paikkamerkki 2">
            <a:extLst>
              <a:ext uri="{FF2B5EF4-FFF2-40B4-BE49-F238E27FC236}">
                <a16:creationId xmlns:a16="http://schemas.microsoft.com/office/drawing/2014/main" id="{5D4DB8F7-B02B-68B5-A075-79C55CF88B0E}"/>
              </a:ext>
            </a:extLst>
          </p:cNvPr>
          <p:cNvSpPr>
            <a:spLocks noGrp="1"/>
          </p:cNvSpPr>
          <p:nvPr>
            <p:ph idx="1"/>
          </p:nvPr>
        </p:nvSpPr>
        <p:spPr/>
        <p:txBody>
          <a:bodyPr vert="horz" lIns="91440" tIns="45720" rIns="91440" bIns="45720" rtlCol="0" anchor="t">
            <a:normAutofit/>
          </a:bodyPr>
          <a:lstStyle/>
          <a:p>
            <a:r>
              <a:rPr lang="fi-FI" dirty="0">
                <a:solidFill>
                  <a:schemeClr val="accent1">
                    <a:lumMod val="76000"/>
                  </a:schemeClr>
                </a:solidFill>
              </a:rPr>
              <a:t>Työpajojen sisältö riippuu pitkälti opiskelijoiden tarpeesta, joten suunnittelen vasta kun näen, millainen tarve on :) </a:t>
            </a:r>
          </a:p>
        </p:txBody>
      </p:sp>
    </p:spTree>
    <p:extLst>
      <p:ext uri="{BB962C8B-B14F-4D97-AF65-F5344CB8AC3E}">
        <p14:creationId xmlns:p14="http://schemas.microsoft.com/office/powerpoint/2010/main" val="2167508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DC2E1AC4-DD62-354B-88A9-586151459FED}"/>
              </a:ext>
            </a:extLst>
          </p:cNvPr>
          <p:cNvSpPr>
            <a:spLocks noGrp="1"/>
          </p:cNvSpPr>
          <p:nvPr>
            <p:ph type="title"/>
          </p:nvPr>
        </p:nvSpPr>
        <p:spPr>
          <a:xfrm>
            <a:off x="838200" y="857251"/>
            <a:ext cx="10515600" cy="2076450"/>
          </a:xfrm>
        </p:spPr>
        <p:txBody>
          <a:bodyPr anchor="b">
            <a:normAutofit/>
          </a:bodyPr>
          <a:lstStyle/>
          <a:p>
            <a:r>
              <a:rPr lang="fi-FI" sz="4400" dirty="0">
                <a:solidFill>
                  <a:srgbClr val="FFFFFF"/>
                </a:solidFill>
              </a:rPr>
              <a:t>Työpaja 1</a:t>
            </a:r>
          </a:p>
        </p:txBody>
      </p:sp>
      <p:sp>
        <p:nvSpPr>
          <p:cNvPr id="3" name="Sisällön paikkamerkki 2">
            <a:extLst>
              <a:ext uri="{FF2B5EF4-FFF2-40B4-BE49-F238E27FC236}">
                <a16:creationId xmlns:a16="http://schemas.microsoft.com/office/drawing/2014/main" id="{FF39C3E4-F002-DD43-B328-834854B5D136}"/>
              </a:ext>
            </a:extLst>
          </p:cNvPr>
          <p:cNvSpPr>
            <a:spLocks noGrp="1"/>
          </p:cNvSpPr>
          <p:nvPr>
            <p:ph idx="1"/>
          </p:nvPr>
        </p:nvSpPr>
        <p:spPr>
          <a:xfrm>
            <a:off x="838199" y="3190875"/>
            <a:ext cx="8467725" cy="2986087"/>
          </a:xfrm>
        </p:spPr>
        <p:txBody>
          <a:bodyPr vert="horz" lIns="91440" tIns="45720" rIns="91440" bIns="45720" rtlCol="0" anchor="t">
            <a:normAutofit/>
          </a:bodyPr>
          <a:lstStyle/>
          <a:p>
            <a:r>
              <a:rPr lang="fi-FI" sz="1800" dirty="0">
                <a:solidFill>
                  <a:srgbClr val="FFFFFF"/>
                </a:solidFill>
                <a:ea typeface="+mn-lt"/>
                <a:cs typeface="+mn-lt"/>
              </a:rPr>
              <a:t>Mikä se oma ala on?</a:t>
            </a:r>
            <a:endParaRPr lang="fi-FI" sz="1800" dirty="0">
              <a:solidFill>
                <a:srgbClr val="FFFFFF"/>
              </a:solidFill>
            </a:endParaRPr>
          </a:p>
          <a:p>
            <a:pPr>
              <a:buClr>
                <a:srgbClr val="E3EEEF"/>
              </a:buClr>
            </a:pPr>
            <a:r>
              <a:rPr lang="fi-FI" sz="1800" dirty="0">
                <a:solidFill>
                  <a:srgbClr val="FFFFFF"/>
                </a:solidFill>
              </a:rPr>
              <a:t>Mitä omalle alalle vaaditaan, miten muutokset vaikuttavat</a:t>
            </a:r>
            <a:endParaRPr lang="fi-FI" dirty="0"/>
          </a:p>
        </p:txBody>
      </p:sp>
    </p:spTree>
    <p:extLst>
      <p:ext uri="{BB962C8B-B14F-4D97-AF65-F5344CB8AC3E}">
        <p14:creationId xmlns:p14="http://schemas.microsoft.com/office/powerpoint/2010/main" val="584980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484B1C-68A0-E841-A1EF-648FEB379110}"/>
              </a:ext>
            </a:extLst>
          </p:cNvPr>
          <p:cNvSpPr>
            <a:spLocks noGrp="1"/>
          </p:cNvSpPr>
          <p:nvPr>
            <p:ph type="title"/>
          </p:nvPr>
        </p:nvSpPr>
        <p:spPr/>
        <p:txBody>
          <a:bodyPr/>
          <a:lstStyle/>
          <a:p>
            <a:r>
              <a:rPr lang="fi-FI">
                <a:gradFill flip="none">
                  <a:gsLst>
                    <a:gs pos="0">
                      <a:srgbClr val="23C562"/>
                    </a:gs>
                    <a:gs pos="100000">
                      <a:srgbClr val="453BE9">
                        <a:alpha val="70000"/>
                      </a:srgbClr>
                    </a:gs>
                  </a:gsLst>
                  <a:lin ang="0" scaled="1"/>
                  <a:tileRect/>
                </a:gradFill>
                <a:cs typeface="Angsana New"/>
              </a:rPr>
              <a:t>Työpaja 2 </a:t>
            </a:r>
          </a:p>
        </p:txBody>
      </p:sp>
      <p:sp>
        <p:nvSpPr>
          <p:cNvPr id="3" name="Sisällön paikkamerkki 2">
            <a:extLst>
              <a:ext uri="{FF2B5EF4-FFF2-40B4-BE49-F238E27FC236}">
                <a16:creationId xmlns:a16="http://schemas.microsoft.com/office/drawing/2014/main" id="{7CE50002-F6F7-8544-B2D1-D6F2237E7905}"/>
              </a:ext>
            </a:extLst>
          </p:cNvPr>
          <p:cNvSpPr>
            <a:spLocks noGrp="1"/>
          </p:cNvSpPr>
          <p:nvPr>
            <p:ph idx="1"/>
          </p:nvPr>
        </p:nvSpPr>
        <p:spPr/>
        <p:txBody>
          <a:bodyPr vert="horz" lIns="91440" tIns="45720" rIns="91440" bIns="45720" rtlCol="0" anchor="t">
            <a:normAutofit/>
          </a:bodyPr>
          <a:lstStyle/>
          <a:p>
            <a:pPr marL="685800" indent="-457200"/>
            <a:r>
              <a:rPr lang="fi-FI" dirty="0">
                <a:solidFill>
                  <a:schemeClr val="accent1">
                    <a:lumMod val="76000"/>
                  </a:schemeClr>
                </a:solidFill>
              </a:rPr>
              <a:t>Yo-kirjoituksiin valmistautuminen</a:t>
            </a:r>
          </a:p>
          <a:p>
            <a:pPr marL="685800" indent="-457200"/>
            <a:r>
              <a:rPr lang="fi-FI" dirty="0">
                <a:solidFill>
                  <a:schemeClr val="accent1">
                    <a:lumMod val="76000"/>
                  </a:schemeClr>
                </a:solidFill>
              </a:rPr>
              <a:t>Lukusuunnitelmat</a:t>
            </a:r>
          </a:p>
          <a:p>
            <a:pPr marL="228600" indent="0">
              <a:buClr>
                <a:srgbClr val="E3EEEF"/>
              </a:buClr>
              <a:buNone/>
            </a:pPr>
            <a:endParaRPr lang="fi-FI" dirty="0">
              <a:solidFill>
                <a:srgbClr val="1C2F32">
                  <a:alpha val="70000"/>
                </a:srgbClr>
              </a:solidFill>
            </a:endParaRPr>
          </a:p>
          <a:p>
            <a:pPr marL="228600" indent="0">
              <a:buNone/>
            </a:pPr>
            <a:endParaRPr lang="fi-FI" dirty="0">
              <a:solidFill>
                <a:srgbClr val="1C2F32">
                  <a:alpha val="70000"/>
                </a:srgbClr>
              </a:solidFill>
            </a:endParaRPr>
          </a:p>
        </p:txBody>
      </p:sp>
    </p:spTree>
    <p:extLst>
      <p:ext uri="{BB962C8B-B14F-4D97-AF65-F5344CB8AC3E}">
        <p14:creationId xmlns:p14="http://schemas.microsoft.com/office/powerpoint/2010/main" val="2861898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ame 19">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3E5FBDE-3377-B44D-8301-2ECD03ED35C5}"/>
              </a:ext>
            </a:extLst>
          </p:cNvPr>
          <p:cNvSpPr>
            <a:spLocks noGrp="1"/>
          </p:cNvSpPr>
          <p:nvPr>
            <p:ph type="title"/>
          </p:nvPr>
        </p:nvSpPr>
        <p:spPr>
          <a:xfrm>
            <a:off x="838200" y="857251"/>
            <a:ext cx="10515600" cy="2076450"/>
          </a:xfrm>
        </p:spPr>
        <p:txBody>
          <a:bodyPr anchor="b">
            <a:normAutofit/>
          </a:bodyPr>
          <a:lstStyle/>
          <a:p>
            <a:r>
              <a:rPr lang="fi-FI" sz="4400" dirty="0">
                <a:solidFill>
                  <a:srgbClr val="FFFFFF"/>
                </a:solidFill>
              </a:rPr>
              <a:t>Työpaja 3</a:t>
            </a:r>
          </a:p>
        </p:txBody>
      </p:sp>
      <p:sp>
        <p:nvSpPr>
          <p:cNvPr id="3" name="Sisällön paikkamerkki 2">
            <a:extLst>
              <a:ext uri="{FF2B5EF4-FFF2-40B4-BE49-F238E27FC236}">
                <a16:creationId xmlns:a16="http://schemas.microsoft.com/office/drawing/2014/main" id="{CC1DF31A-4C42-DD4D-8211-E827BC5AD5E6}"/>
              </a:ext>
            </a:extLst>
          </p:cNvPr>
          <p:cNvSpPr>
            <a:spLocks noGrp="1"/>
          </p:cNvSpPr>
          <p:nvPr>
            <p:ph idx="1"/>
          </p:nvPr>
        </p:nvSpPr>
        <p:spPr>
          <a:xfrm>
            <a:off x="838199" y="3190875"/>
            <a:ext cx="8467725" cy="2986087"/>
          </a:xfrm>
        </p:spPr>
        <p:txBody>
          <a:bodyPr vert="horz" lIns="91440" tIns="45720" rIns="91440" bIns="45720" rtlCol="0" anchor="t">
            <a:normAutofit/>
          </a:bodyPr>
          <a:lstStyle/>
          <a:p>
            <a:pPr marL="514350" indent="-285750">
              <a:buClr>
                <a:srgbClr val="1C2F32">
                  <a:lumMod val="10000"/>
                  <a:lumOff val="90000"/>
                </a:srgbClr>
              </a:buClr>
            </a:pPr>
            <a:r>
              <a:rPr lang="fi-FI" sz="1800" dirty="0">
                <a:solidFill>
                  <a:srgbClr val="FFFFFF"/>
                </a:solidFill>
              </a:rPr>
              <a:t>Miten valmistautua pääsykokeisiin</a:t>
            </a:r>
            <a:endParaRPr lang="fi-FI" dirty="0">
              <a:solidFill>
                <a:srgbClr val="1C2F32">
                  <a:alpha val="70000"/>
                </a:srgbClr>
              </a:solidFill>
            </a:endParaRPr>
          </a:p>
          <a:p>
            <a:pPr marL="514350" indent="-285750">
              <a:buClr>
                <a:srgbClr val="E3EEEF"/>
              </a:buClr>
            </a:pPr>
            <a:r>
              <a:rPr lang="fi-FI" sz="1800" dirty="0">
                <a:solidFill>
                  <a:srgbClr val="FFFFFF"/>
                </a:solidFill>
              </a:rPr>
              <a:t>Mitä jos opiskelupaikka ei heti </a:t>
            </a:r>
            <a:r>
              <a:rPr lang="fi-FI" sz="1800" dirty="0" err="1">
                <a:solidFill>
                  <a:srgbClr val="FFFFFF"/>
                </a:solidFill>
              </a:rPr>
              <a:t>aukeakkaan</a:t>
            </a:r>
            <a:r>
              <a:rPr lang="fi-FI" sz="1800" dirty="0">
                <a:solidFill>
                  <a:srgbClr val="FFFFFF"/>
                </a:solidFill>
              </a:rPr>
              <a:t>?</a:t>
            </a:r>
          </a:p>
          <a:p>
            <a:r>
              <a:rPr lang="fi-FI" sz="1800" dirty="0">
                <a:solidFill>
                  <a:srgbClr val="FFFFFF"/>
                </a:solidFill>
              </a:rPr>
              <a:t>Korotus, pääsykokeisiin valmistautuminen?</a:t>
            </a:r>
          </a:p>
          <a:p>
            <a:pPr>
              <a:buClr>
                <a:srgbClr val="E3EEEF"/>
              </a:buClr>
            </a:pPr>
            <a:r>
              <a:rPr lang="fi-FI" sz="1800" dirty="0">
                <a:solidFill>
                  <a:srgbClr val="FFFFFF"/>
                </a:solidFill>
              </a:rPr>
              <a:t>Mitä välivuoden aikana voi tehdä?</a:t>
            </a:r>
          </a:p>
        </p:txBody>
      </p:sp>
    </p:spTree>
    <p:extLst>
      <p:ext uri="{BB962C8B-B14F-4D97-AF65-F5344CB8AC3E}">
        <p14:creationId xmlns:p14="http://schemas.microsoft.com/office/powerpoint/2010/main" val="759638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ame 9">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4F890F52-2441-874B-83F7-308CCF01F616}"/>
              </a:ext>
            </a:extLst>
          </p:cNvPr>
          <p:cNvSpPr>
            <a:spLocks noGrp="1"/>
          </p:cNvSpPr>
          <p:nvPr>
            <p:ph type="title"/>
          </p:nvPr>
        </p:nvSpPr>
        <p:spPr>
          <a:xfrm>
            <a:off x="838200" y="857250"/>
            <a:ext cx="5257800" cy="5143499"/>
          </a:xfrm>
        </p:spPr>
        <p:txBody>
          <a:bodyPr anchor="ctr">
            <a:normAutofit/>
          </a:bodyPr>
          <a:lstStyle/>
          <a:p>
            <a:r>
              <a:rPr lang="fi-FI" sz="4400" dirty="0">
                <a:gradFill flip="none" rotWithShape="1">
                  <a:gsLst>
                    <a:gs pos="0">
                      <a:schemeClr val="accent5">
                        <a:alpha val="70000"/>
                      </a:schemeClr>
                    </a:gs>
                    <a:gs pos="100000">
                      <a:schemeClr val="accent1">
                        <a:alpha val="70000"/>
                      </a:schemeClr>
                    </a:gs>
                  </a:gsLst>
                  <a:lin ang="0" scaled="1"/>
                  <a:tileRect/>
                </a:gradFill>
              </a:rPr>
              <a:t>Mites sinne korkeakouluun sitten haetaankaan?</a:t>
            </a:r>
          </a:p>
        </p:txBody>
      </p:sp>
      <p:sp>
        <p:nvSpPr>
          <p:cNvPr id="3" name="Sisällön paikkamerkki 2">
            <a:extLst>
              <a:ext uri="{FF2B5EF4-FFF2-40B4-BE49-F238E27FC236}">
                <a16:creationId xmlns:a16="http://schemas.microsoft.com/office/drawing/2014/main" id="{F948BF33-E441-D042-BF1D-1F139C57122D}"/>
              </a:ext>
            </a:extLst>
          </p:cNvPr>
          <p:cNvSpPr>
            <a:spLocks noGrp="1"/>
          </p:cNvSpPr>
          <p:nvPr>
            <p:ph idx="1"/>
          </p:nvPr>
        </p:nvSpPr>
        <p:spPr>
          <a:xfrm>
            <a:off x="6334124" y="857251"/>
            <a:ext cx="5019675" cy="5143500"/>
          </a:xfrm>
        </p:spPr>
        <p:txBody>
          <a:bodyPr anchor="ctr">
            <a:normAutofit lnSpcReduction="10000"/>
          </a:bodyPr>
          <a:lstStyle/>
          <a:p>
            <a:r>
              <a:rPr lang="fi-FI" sz="1800" dirty="0">
                <a:solidFill>
                  <a:schemeClr val="accent1">
                    <a:lumMod val="76000"/>
                  </a:schemeClr>
                </a:solidFill>
              </a:rPr>
              <a:t>Korkeakouluihin haetaan yhteishaun kautta. </a:t>
            </a:r>
          </a:p>
          <a:p>
            <a:r>
              <a:rPr lang="fi-FI" sz="1800" dirty="0">
                <a:solidFill>
                  <a:schemeClr val="accent1">
                    <a:lumMod val="76000"/>
                  </a:schemeClr>
                </a:solidFill>
              </a:rPr>
              <a:t>Yhteishaku järjestetään kaksi kertaa keväällä ja kerran syksyllä. </a:t>
            </a:r>
          </a:p>
          <a:p>
            <a:r>
              <a:rPr lang="fi-FI" sz="1800" dirty="0">
                <a:solidFill>
                  <a:schemeClr val="accent1">
                    <a:lumMod val="76000"/>
                  </a:schemeClr>
                </a:solidFill>
              </a:rPr>
              <a:t>1.yhteishaussa haetaan vieraskielisiin koulutuksiin, sekä joihinkin taidekoulutuksiin. </a:t>
            </a:r>
          </a:p>
          <a:p>
            <a:r>
              <a:rPr lang="fi-FI" sz="1800" dirty="0">
                <a:solidFill>
                  <a:schemeClr val="accent1">
                    <a:lumMod val="76000"/>
                  </a:schemeClr>
                </a:solidFill>
              </a:rPr>
              <a:t>2.yhteishaku on laajin haku, jossa haetaan kaikkiin syksyllä alkaviin koulutuksiin. </a:t>
            </a:r>
          </a:p>
          <a:p>
            <a:r>
              <a:rPr lang="fi-FI" sz="1800" dirty="0">
                <a:solidFill>
                  <a:schemeClr val="accent1">
                    <a:lumMod val="76000"/>
                  </a:schemeClr>
                </a:solidFill>
              </a:rPr>
              <a:t>3.yhteishaku syksyllä on melko suppea, mutta sitäkin kautta on mahdollista päästä opiskelemaan.</a:t>
            </a:r>
          </a:p>
          <a:p>
            <a:r>
              <a:rPr lang="fi-FI" sz="1800" dirty="0">
                <a:solidFill>
                  <a:schemeClr val="accent1">
                    <a:lumMod val="76000"/>
                  </a:schemeClr>
                </a:solidFill>
              </a:rPr>
              <a:t>Lisäksi joitakin poikkeuksia on, kuten Polamk, jonne haku järjestetään neljä kertaa vuodessa. </a:t>
            </a:r>
          </a:p>
        </p:txBody>
      </p:sp>
    </p:spTree>
    <p:extLst>
      <p:ext uri="{BB962C8B-B14F-4D97-AF65-F5344CB8AC3E}">
        <p14:creationId xmlns:p14="http://schemas.microsoft.com/office/powerpoint/2010/main" val="913053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4F584D04-DB7B-7E46-A859-A7DAB0F73BF2}"/>
              </a:ext>
            </a:extLst>
          </p:cNvPr>
          <p:cNvSpPr>
            <a:spLocks noGrp="1"/>
          </p:cNvSpPr>
          <p:nvPr>
            <p:ph type="title"/>
          </p:nvPr>
        </p:nvSpPr>
        <p:spPr>
          <a:xfrm>
            <a:off x="838200" y="857251"/>
            <a:ext cx="10515600" cy="769668"/>
          </a:xfrm>
        </p:spPr>
        <p:txBody>
          <a:bodyPr anchor="b">
            <a:normAutofit/>
          </a:bodyPr>
          <a:lstStyle/>
          <a:p>
            <a:r>
              <a:rPr lang="fi-FI" sz="4400" dirty="0">
                <a:solidFill>
                  <a:srgbClr val="FFFFFF"/>
                </a:solidFill>
              </a:rPr>
              <a:t>Lisää hakemisesta</a:t>
            </a:r>
          </a:p>
        </p:txBody>
      </p:sp>
      <p:sp>
        <p:nvSpPr>
          <p:cNvPr id="3" name="Sisällön paikkamerkki 2">
            <a:extLst>
              <a:ext uri="{FF2B5EF4-FFF2-40B4-BE49-F238E27FC236}">
                <a16:creationId xmlns:a16="http://schemas.microsoft.com/office/drawing/2014/main" id="{DA8B9E9C-25A6-9B49-985B-A3574FBD8BB7}"/>
              </a:ext>
            </a:extLst>
          </p:cNvPr>
          <p:cNvSpPr>
            <a:spLocks noGrp="1"/>
          </p:cNvSpPr>
          <p:nvPr>
            <p:ph idx="1"/>
          </p:nvPr>
        </p:nvSpPr>
        <p:spPr>
          <a:xfrm>
            <a:off x="838199" y="1900053"/>
            <a:ext cx="10407733" cy="4717942"/>
          </a:xfrm>
        </p:spPr>
        <p:txBody>
          <a:bodyPr vert="horz" lIns="91440" tIns="45720" rIns="91440" bIns="45720" rtlCol="0" anchor="t">
            <a:normAutofit fontScale="92500" lnSpcReduction="20000"/>
          </a:bodyPr>
          <a:lstStyle/>
          <a:p>
            <a:r>
              <a:rPr lang="fi-FI" sz="1800" dirty="0">
                <a:solidFill>
                  <a:srgbClr val="FFFFFF"/>
                </a:solidFill>
              </a:rPr>
              <a:t>Hakeminen korkeakouluihin tapahtuu pääsääntöisesti kahta reittiä pitkin: pääsykokeilla sekä </a:t>
            </a:r>
            <a:r>
              <a:rPr lang="fi-FI" sz="1800" dirty="0" err="1">
                <a:solidFill>
                  <a:srgbClr val="FFFFFF"/>
                </a:solidFill>
              </a:rPr>
              <a:t>todistuavalinnalla</a:t>
            </a:r>
            <a:r>
              <a:rPr lang="fi-FI" sz="1800" dirty="0">
                <a:solidFill>
                  <a:srgbClr val="FFFFFF"/>
                </a:solidFill>
              </a:rPr>
              <a:t>. </a:t>
            </a:r>
          </a:p>
          <a:p>
            <a:r>
              <a:rPr lang="fi-FI" sz="1800" dirty="0">
                <a:solidFill>
                  <a:srgbClr val="FFFFFF"/>
                </a:solidFill>
              </a:rPr>
              <a:t>Lisäksi hyvin potentiaalinen väylä korkeakouluopintoihin on avoimen yliopiston väyläopinnot tai ammattikorkean polkuopinnot. </a:t>
            </a:r>
            <a:endParaRPr lang="fi-FI" sz="1800" dirty="0">
              <a:solidFill>
                <a:srgbClr val="FFFFFF"/>
              </a:solidFill>
              <a:highlight>
                <a:srgbClr val="FFFF00"/>
              </a:highlight>
            </a:endParaRPr>
          </a:p>
          <a:p>
            <a:r>
              <a:rPr lang="fi-FI" sz="1800" dirty="0">
                <a:solidFill>
                  <a:srgbClr val="FFFFFF"/>
                </a:solidFill>
              </a:rPr>
              <a:t>Kun olet hakemassa ensimmäistä kertaa korkeakouluun, olet ensikertalainen eli kuulut ensikertalaiskiintiöön. Ensikertalaisille on varattuna enemmän opiskelupaikkoja. Tämä edellyttää kuitenkin, että et ole ottanut aiemmin opiskelupaikkaa vastaan. </a:t>
            </a:r>
          </a:p>
          <a:p>
            <a:r>
              <a:rPr lang="fi-FI" sz="1800" dirty="0">
                <a:solidFill>
                  <a:srgbClr val="FFFFFF"/>
                </a:solidFill>
              </a:rPr>
              <a:t>Nykyään yli puolet korkeakoulupaikoista jaetaan todistusvalinnan perusteella, millä halutaan keventää lukutaakkaa opiskelijoilta. Joskus kuitenkin käy niin, etteivät todistusvalinnan tulokset ole tulleet ennen pääsykokeita, jolloin täytyy miettiä, osallistuuko kuitenkin myös pääsykokeisiin. </a:t>
            </a:r>
          </a:p>
          <a:p>
            <a:r>
              <a:rPr lang="fi-FI" sz="1800" dirty="0">
                <a:solidFill>
                  <a:srgbClr val="FFFFFF"/>
                </a:solidFill>
              </a:rPr>
              <a:t>Selvitä oman alasi pääsykoetilanne, sillä osa koulutusohjelmista ovat poistaneet ennakkomateriaalit käytöstä, mutta joillain aloilla ne ovat vielä käytössä. Tämä tarkoittaa esimerkiksi sitä, että kasvatusalojen yhteiseen VAKAVA-kokeeseen ei ole enää ennakkomateriaalia, materiaali annetaan vasta kokeessa. </a:t>
            </a:r>
          </a:p>
          <a:p>
            <a:r>
              <a:rPr lang="fi-FI" sz="1800" dirty="0">
                <a:solidFill>
                  <a:srgbClr val="FFFFFF"/>
                </a:solidFill>
              </a:rPr>
              <a:t>Osaan koulutusohjelmista on myös soveltuvuuskokeet, joihin kutsuttavat valitaan pääsykokeiden sekä todistusvalinnan kautta. </a:t>
            </a:r>
          </a:p>
          <a:p>
            <a:endParaRPr lang="fi-FI" sz="1800" dirty="0">
              <a:solidFill>
                <a:srgbClr val="FFFFFF"/>
              </a:solidFill>
            </a:endParaRPr>
          </a:p>
        </p:txBody>
      </p:sp>
    </p:spTree>
    <p:extLst>
      <p:ext uri="{BB962C8B-B14F-4D97-AF65-F5344CB8AC3E}">
        <p14:creationId xmlns:p14="http://schemas.microsoft.com/office/powerpoint/2010/main" val="55605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7A8ECA-52FD-F70B-F8A4-8E002DE876D1}"/>
              </a:ext>
            </a:extLst>
          </p:cNvPr>
          <p:cNvSpPr>
            <a:spLocks noGrp="1"/>
          </p:cNvSpPr>
          <p:nvPr>
            <p:ph type="title"/>
          </p:nvPr>
        </p:nvSpPr>
        <p:spPr>
          <a:xfrm>
            <a:off x="1350364" y="518644"/>
            <a:ext cx="10515600" cy="576055"/>
          </a:xfrm>
        </p:spPr>
        <p:txBody>
          <a:bodyPr>
            <a:normAutofit fontScale="90000"/>
          </a:bodyPr>
          <a:lstStyle/>
          <a:p>
            <a:r>
              <a:rPr lang="fi-FI">
                <a:gradFill flip="none">
                  <a:gsLst>
                    <a:gs pos="0">
                      <a:srgbClr val="23C562"/>
                    </a:gs>
                    <a:gs pos="100000">
                      <a:srgbClr val="453BE9">
                        <a:alpha val="70000"/>
                      </a:srgbClr>
                    </a:gs>
                  </a:gsLst>
                  <a:lin ang="0" scaled="1"/>
                  <a:tileRect/>
                </a:gradFill>
                <a:cs typeface="Angsana New"/>
              </a:rPr>
              <a:t>Erilaisia tapoja päästä opiskelemaan</a:t>
            </a:r>
            <a:endParaRPr lang="fi-FI">
              <a:gradFill flip="none">
                <a:gsLst>
                  <a:gs pos="0">
                    <a:srgbClr val="23C562"/>
                  </a:gs>
                  <a:gs pos="100000">
                    <a:srgbClr val="453BE9">
                      <a:alpha val="70000"/>
                    </a:srgbClr>
                  </a:gs>
                </a:gsLst>
                <a:lin ang="0" scaled="1"/>
                <a:tileRect/>
              </a:gradFill>
            </a:endParaRPr>
          </a:p>
        </p:txBody>
      </p:sp>
      <p:pic>
        <p:nvPicPr>
          <p:cNvPr id="4" name="Sisällön paikkamerkki 3" descr="Kuva, joka sisältää kohteen teksti, kuvakaappaus, ohjelmisto, Tietokonekuvake&#10;&#10;Kuvaus luotu automaattisesti">
            <a:extLst>
              <a:ext uri="{FF2B5EF4-FFF2-40B4-BE49-F238E27FC236}">
                <a16:creationId xmlns:a16="http://schemas.microsoft.com/office/drawing/2014/main" id="{CE5B1B3B-1DA2-5911-1717-27CAE23A5D3B}"/>
              </a:ext>
            </a:extLst>
          </p:cNvPr>
          <p:cNvPicPr>
            <a:picLocks noGrp="1" noChangeAspect="1"/>
          </p:cNvPicPr>
          <p:nvPr>
            <p:ph idx="1"/>
          </p:nvPr>
        </p:nvPicPr>
        <p:blipFill>
          <a:blip r:embed="rId2"/>
          <a:srcRect l="17623" t="22263" r="22951" b="7664"/>
          <a:stretch/>
        </p:blipFill>
        <p:spPr>
          <a:xfrm>
            <a:off x="849443" y="1089212"/>
            <a:ext cx="9693643" cy="5750609"/>
          </a:xfrm>
        </p:spPr>
      </p:pic>
    </p:spTree>
    <p:extLst>
      <p:ext uri="{BB962C8B-B14F-4D97-AF65-F5344CB8AC3E}">
        <p14:creationId xmlns:p14="http://schemas.microsoft.com/office/powerpoint/2010/main" val="3006462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C97EDAC-272B-41CC-86DA-8AC840ADE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ame 9">
            <a:extLst>
              <a:ext uri="{FF2B5EF4-FFF2-40B4-BE49-F238E27FC236}">
                <a16:creationId xmlns:a16="http://schemas.microsoft.com/office/drawing/2014/main" id="{26BF6A59-70E8-420E-98E0-243A94A0E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360878C8-8B2E-384D-967B-F669C838EEFD}"/>
              </a:ext>
            </a:extLst>
          </p:cNvPr>
          <p:cNvSpPr>
            <a:spLocks noGrp="1"/>
          </p:cNvSpPr>
          <p:nvPr>
            <p:ph type="title"/>
          </p:nvPr>
        </p:nvSpPr>
        <p:spPr>
          <a:xfrm>
            <a:off x="836676" y="681037"/>
            <a:ext cx="10515600" cy="983424"/>
          </a:xfrm>
        </p:spPr>
        <p:txBody>
          <a:bodyPr anchor="ctr">
            <a:normAutofit/>
          </a:bodyPr>
          <a:lstStyle/>
          <a:p>
            <a:pPr algn="ctr"/>
            <a:r>
              <a:rPr lang="fi-FI" sz="4400" dirty="0">
                <a:gradFill flip="none" rotWithShape="1">
                  <a:gsLst>
                    <a:gs pos="0">
                      <a:schemeClr val="accent5">
                        <a:alpha val="70000"/>
                      </a:schemeClr>
                    </a:gs>
                    <a:gs pos="100000">
                      <a:schemeClr val="accent1">
                        <a:alpha val="70000"/>
                      </a:schemeClr>
                    </a:gs>
                  </a:gsLst>
                  <a:lin ang="0" scaled="1"/>
                  <a:tileRect/>
                </a:gradFill>
              </a:rPr>
              <a:t>Mitäs jos ei tiedä minne sitä hakisi?</a:t>
            </a:r>
          </a:p>
        </p:txBody>
      </p:sp>
      <p:sp>
        <p:nvSpPr>
          <p:cNvPr id="3" name="Sisällön paikkamerkki 2">
            <a:extLst>
              <a:ext uri="{FF2B5EF4-FFF2-40B4-BE49-F238E27FC236}">
                <a16:creationId xmlns:a16="http://schemas.microsoft.com/office/drawing/2014/main" id="{A0D7469F-6891-2945-A22A-3F35A11E991D}"/>
              </a:ext>
            </a:extLst>
          </p:cNvPr>
          <p:cNvSpPr>
            <a:spLocks noGrp="1"/>
          </p:cNvSpPr>
          <p:nvPr>
            <p:ph idx="1"/>
          </p:nvPr>
        </p:nvSpPr>
        <p:spPr>
          <a:xfrm>
            <a:off x="1389414" y="1555669"/>
            <a:ext cx="9583386" cy="4621294"/>
          </a:xfrm>
        </p:spPr>
        <p:txBody>
          <a:bodyPr vert="horz" lIns="91440" tIns="45720" rIns="91440" bIns="45720" rtlCol="0" anchor="t">
            <a:normAutofit fontScale="92500" lnSpcReduction="10000"/>
          </a:bodyPr>
          <a:lstStyle/>
          <a:p>
            <a:pPr algn="ctr"/>
            <a:r>
              <a:rPr lang="fi-FI" sz="1800" dirty="0">
                <a:solidFill>
                  <a:schemeClr val="accent1">
                    <a:lumMod val="76000"/>
                  </a:schemeClr>
                </a:solidFill>
              </a:rPr>
              <a:t>Parhaiten sinun tilanteesi  tuntee oma oposi. Mieti siis keskusteluja hänen kanssaan, mitä vinkkejä olet saanut, onko sieltä noussut sinua kiinnostavia aloja? </a:t>
            </a:r>
          </a:p>
          <a:p>
            <a:pPr algn="ctr"/>
            <a:r>
              <a:rPr lang="fi-FI" sz="1800" dirty="0">
                <a:solidFill>
                  <a:schemeClr val="accent1">
                    <a:lumMod val="76000"/>
                  </a:schemeClr>
                </a:solidFill>
              </a:rPr>
              <a:t>Jaksa nähdä vaivaa netissä selailuun! Netti on täynnä erilaisia uratarinoita, koulutusmahdollisuuksia ja reittejä. Ota niistä selvää ja pohdi millaisen uran sinä haluat. Muista, ettei korkeakouluun kannata lähteä kaverin perässä, sillä tämä on sinun ura ja elämä. Nyt on aika tehdä niitä omia päätöksiä! </a:t>
            </a:r>
          </a:p>
          <a:p>
            <a:pPr algn="ctr"/>
            <a:r>
              <a:rPr lang="fi-FI" sz="1800" dirty="0">
                <a:solidFill>
                  <a:schemeClr val="accent1">
                    <a:lumMod val="76000"/>
                  </a:schemeClr>
                </a:solidFill>
              </a:rPr>
              <a:t>Kannattaa kuitenkin muistaa, että et voi tietää tulevaa. Valitse siis ala, joka sinua tällä hetkellä eniten kiinnostaa. Alan vaihtaminen tai </a:t>
            </a:r>
            <a:r>
              <a:rPr lang="fi-FI" sz="1800" err="1">
                <a:solidFill>
                  <a:schemeClr val="accent1">
                    <a:lumMod val="76000"/>
                  </a:schemeClr>
                </a:solidFill>
              </a:rPr>
              <a:t>jatkokouluttauminen</a:t>
            </a:r>
            <a:r>
              <a:rPr lang="fi-FI" sz="1800" dirty="0">
                <a:solidFill>
                  <a:schemeClr val="accent1">
                    <a:lumMod val="76000"/>
                  </a:schemeClr>
                </a:solidFill>
              </a:rPr>
              <a:t> on aina mahdollista, et siis ole jumissa siinä alassa, jonka valitset, jos se ei enää myöhemmin tunnu omalta. </a:t>
            </a:r>
          </a:p>
          <a:p>
            <a:pPr algn="ctr"/>
            <a:r>
              <a:rPr lang="fi-FI" sz="1800" dirty="0">
                <a:solidFill>
                  <a:schemeClr val="accent1">
                    <a:lumMod val="76000"/>
                  </a:schemeClr>
                </a:solidFill>
              </a:rPr>
              <a:t>Joskus miettiminen maantieteellisen sijainnin avulla voi auttaa. Jos haluat esimerkiksi jäädä Kuopioon, tutkaile vaihtoehtoja, joita Kuopio tarjoaa. </a:t>
            </a:r>
          </a:p>
          <a:p>
            <a:pPr algn="ctr"/>
            <a:r>
              <a:rPr lang="fi-FI" sz="1800" dirty="0">
                <a:solidFill>
                  <a:schemeClr val="accent1">
                    <a:lumMod val="76000"/>
                  </a:schemeClr>
                </a:solidFill>
              </a:rPr>
              <a:t>Korkeakouluissa kautta maan on varmasti hyvä meininki ja samanhenkisiä ihmisiä löytyy varmasti, kun vaan itse olet rohkeasti mukana! Ei siis liikaa kannata murehtia, jos et esimerkiksi pääse ensimmäiseen vaihtoehtoosi. </a:t>
            </a:r>
          </a:p>
          <a:p>
            <a:pPr algn="ctr">
              <a:buClr>
                <a:srgbClr val="E3EEEF"/>
              </a:buClr>
            </a:pPr>
            <a:r>
              <a:rPr lang="fi-FI" sz="1800" dirty="0">
                <a:solidFill>
                  <a:schemeClr val="accent1">
                    <a:lumMod val="76000"/>
                  </a:schemeClr>
                </a:solidFill>
              </a:rPr>
              <a:t>Työpajoissa käydään läpi tätä kysymystä lisää!</a:t>
            </a:r>
          </a:p>
          <a:p>
            <a:pPr marL="228600" indent="0" algn="ctr">
              <a:buClr>
                <a:srgbClr val="E3EEEF"/>
              </a:buClr>
              <a:buNone/>
            </a:pPr>
            <a:endParaRPr lang="fi-FI" sz="1800" dirty="0">
              <a:solidFill>
                <a:schemeClr val="accent1">
                  <a:lumMod val="76000"/>
                </a:schemeClr>
              </a:solidFill>
            </a:endParaRPr>
          </a:p>
          <a:p>
            <a:pPr>
              <a:buClr>
                <a:srgbClr val="E3EEEF"/>
              </a:buClr>
            </a:pPr>
            <a:endParaRPr lang="fi-FI" sz="1800" dirty="0">
              <a:solidFill>
                <a:schemeClr val="accent1">
                  <a:lumMod val="76000"/>
                </a:schemeClr>
              </a:solidFill>
            </a:endParaRPr>
          </a:p>
          <a:p>
            <a:pPr>
              <a:buClr>
                <a:srgbClr val="E3EEEF"/>
              </a:buClr>
            </a:pPr>
            <a:endParaRPr lang="fi-FI" sz="1800" dirty="0">
              <a:solidFill>
                <a:schemeClr val="accent1">
                  <a:lumMod val="76000"/>
                </a:schemeClr>
              </a:solidFill>
            </a:endParaRPr>
          </a:p>
          <a:p>
            <a:pPr algn="ctr"/>
            <a:endParaRPr lang="fi-FI" sz="1800" dirty="0">
              <a:solidFill>
                <a:schemeClr val="accent1">
                  <a:lumMod val="76000"/>
                </a:schemeClr>
              </a:solidFill>
            </a:endParaRPr>
          </a:p>
        </p:txBody>
      </p:sp>
    </p:spTree>
    <p:extLst>
      <p:ext uri="{BB962C8B-B14F-4D97-AF65-F5344CB8AC3E}">
        <p14:creationId xmlns:p14="http://schemas.microsoft.com/office/powerpoint/2010/main" val="1577032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767031-C99F-4567-B7D9-353331C779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3FEDEE9-12A6-4011-A532-8071D6086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57C37CE9-19CE-49DF-A887-2214EBB1F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7EF84E8E-7E93-4DEE-BCFB-2AE29098B5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719B118B-CF9C-2C43-AD48-7A3D278FDBB1}"/>
              </a:ext>
            </a:extLst>
          </p:cNvPr>
          <p:cNvSpPr>
            <a:spLocks noGrp="1"/>
          </p:cNvSpPr>
          <p:nvPr>
            <p:ph type="title"/>
          </p:nvPr>
        </p:nvSpPr>
        <p:spPr>
          <a:xfrm>
            <a:off x="838200" y="857250"/>
            <a:ext cx="5257800" cy="5143499"/>
          </a:xfrm>
        </p:spPr>
        <p:txBody>
          <a:bodyPr anchor="ctr">
            <a:normAutofit/>
          </a:bodyPr>
          <a:lstStyle/>
          <a:p>
            <a:r>
              <a:rPr lang="fi-FI" sz="4400" dirty="0">
                <a:solidFill>
                  <a:srgbClr val="FFFFFF"/>
                </a:solidFill>
              </a:rPr>
              <a:t>Monimuoto, päivätoteutus…?</a:t>
            </a:r>
          </a:p>
        </p:txBody>
      </p:sp>
      <p:sp>
        <p:nvSpPr>
          <p:cNvPr id="18" name="Oval 17">
            <a:extLst>
              <a:ext uri="{FF2B5EF4-FFF2-40B4-BE49-F238E27FC236}">
                <a16:creationId xmlns:a16="http://schemas.microsoft.com/office/drawing/2014/main" id="{9046502B-E9B6-4225-B8EE-BC5D64468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isällön paikkamerkki 2">
            <a:extLst>
              <a:ext uri="{FF2B5EF4-FFF2-40B4-BE49-F238E27FC236}">
                <a16:creationId xmlns:a16="http://schemas.microsoft.com/office/drawing/2014/main" id="{2C7F63C1-122A-2A44-987B-A522E6D4F679}"/>
              </a:ext>
            </a:extLst>
          </p:cNvPr>
          <p:cNvSpPr>
            <a:spLocks noGrp="1"/>
          </p:cNvSpPr>
          <p:nvPr>
            <p:ph idx="1"/>
          </p:nvPr>
        </p:nvSpPr>
        <p:spPr>
          <a:xfrm>
            <a:off x="6334124" y="857251"/>
            <a:ext cx="5019675" cy="5143500"/>
          </a:xfrm>
        </p:spPr>
        <p:txBody>
          <a:bodyPr anchor="ctr">
            <a:normAutofit/>
          </a:bodyPr>
          <a:lstStyle/>
          <a:p>
            <a:r>
              <a:rPr lang="fi-FI" sz="1800" dirty="0">
                <a:solidFill>
                  <a:srgbClr val="FFFFFF"/>
                </a:solidFill>
              </a:rPr>
              <a:t>Päivätoteutus: Opetus tapahtuu yleensä klo 8-16 välillä, eli monesti tällöin opiskelija on täysipäiväisesti vain opiskelija. Aikaa töille on ehkä iltaisin, mutta pääpaino opiskelussa.</a:t>
            </a:r>
          </a:p>
          <a:p>
            <a:r>
              <a:rPr lang="fi-FI" sz="1800" dirty="0">
                <a:solidFill>
                  <a:srgbClr val="FFFFFF"/>
                </a:solidFill>
              </a:rPr>
              <a:t>Monimuoto: Opetusta voi olla esimerkiksi lyhyissä jaksoissa kerran kuukaudessa tai ilta- ja viikonloppupainotteisesti. Sopii paremmin tehtäväksi työn ohessa. </a:t>
            </a:r>
          </a:p>
        </p:txBody>
      </p:sp>
    </p:spTree>
    <p:extLst>
      <p:ext uri="{BB962C8B-B14F-4D97-AF65-F5344CB8AC3E}">
        <p14:creationId xmlns:p14="http://schemas.microsoft.com/office/powerpoint/2010/main" val="378240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ame 9">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D150F0E-C9EC-8C4A-8BA4-08268494B3F6}"/>
              </a:ext>
            </a:extLst>
          </p:cNvPr>
          <p:cNvSpPr>
            <a:spLocks noGrp="1"/>
          </p:cNvSpPr>
          <p:nvPr>
            <p:ph type="title"/>
          </p:nvPr>
        </p:nvSpPr>
        <p:spPr>
          <a:xfrm>
            <a:off x="838199" y="857251"/>
            <a:ext cx="5793189" cy="2720836"/>
          </a:xfrm>
        </p:spPr>
        <p:txBody>
          <a:bodyPr anchor="t">
            <a:normAutofit/>
          </a:bodyPr>
          <a:lstStyle/>
          <a:p>
            <a:r>
              <a:rPr lang="fi-FI" sz="4400" dirty="0">
                <a:gradFill flip="none" rotWithShape="1">
                  <a:gsLst>
                    <a:gs pos="0">
                      <a:schemeClr val="accent5">
                        <a:alpha val="70000"/>
                      </a:schemeClr>
                    </a:gs>
                    <a:gs pos="100000">
                      <a:schemeClr val="accent1">
                        <a:alpha val="70000"/>
                      </a:schemeClr>
                    </a:gs>
                  </a:gsLst>
                  <a:lin ang="0" scaled="1"/>
                  <a:tileRect/>
                </a:gradFill>
              </a:rPr>
              <a:t>Mikä siis muuttuu lukiosta lähtiessä jatkamaan?</a:t>
            </a:r>
          </a:p>
        </p:txBody>
      </p:sp>
      <p:sp>
        <p:nvSpPr>
          <p:cNvPr id="3" name="Sisällön paikkamerkki 2">
            <a:extLst>
              <a:ext uri="{FF2B5EF4-FFF2-40B4-BE49-F238E27FC236}">
                <a16:creationId xmlns:a16="http://schemas.microsoft.com/office/drawing/2014/main" id="{EDDD4300-1F7B-DC44-B334-8E1971EE3FDF}"/>
              </a:ext>
            </a:extLst>
          </p:cNvPr>
          <p:cNvSpPr>
            <a:spLocks noGrp="1"/>
          </p:cNvSpPr>
          <p:nvPr>
            <p:ph idx="1"/>
          </p:nvPr>
        </p:nvSpPr>
        <p:spPr>
          <a:xfrm>
            <a:off x="4916384" y="1983179"/>
            <a:ext cx="6437416" cy="4107519"/>
          </a:xfrm>
        </p:spPr>
        <p:txBody>
          <a:bodyPr anchor="b">
            <a:normAutofit lnSpcReduction="10000"/>
          </a:bodyPr>
          <a:lstStyle/>
          <a:p>
            <a:r>
              <a:rPr lang="fi-FI" sz="1800" dirty="0">
                <a:solidFill>
                  <a:schemeClr val="accent1">
                    <a:lumMod val="76000"/>
                  </a:schemeClr>
                </a:solidFill>
              </a:rPr>
              <a:t>1. Itseohjautuvuuden tarve kasvaa</a:t>
            </a:r>
          </a:p>
          <a:p>
            <a:r>
              <a:rPr lang="fi-FI" sz="1800" dirty="0">
                <a:solidFill>
                  <a:schemeClr val="accent1">
                    <a:lumMod val="76000"/>
                  </a:schemeClr>
                </a:solidFill>
              </a:rPr>
              <a:t>2. Vapaus kasvaa </a:t>
            </a:r>
          </a:p>
          <a:p>
            <a:r>
              <a:rPr lang="fi-FI" sz="1800" dirty="0">
                <a:solidFill>
                  <a:schemeClr val="accent1">
                    <a:lumMod val="76000"/>
                  </a:schemeClr>
                </a:solidFill>
              </a:rPr>
              <a:t>3. Vastuu kasvaa, kukaan ei katso perään</a:t>
            </a:r>
          </a:p>
          <a:p>
            <a:r>
              <a:rPr lang="fi-FI" sz="1800" dirty="0">
                <a:solidFill>
                  <a:schemeClr val="accent1">
                    <a:lumMod val="76000"/>
                  </a:schemeClr>
                </a:solidFill>
              </a:rPr>
              <a:t>4. Tieteellisten tekstien lukemisen määrä lisääntyy</a:t>
            </a:r>
          </a:p>
          <a:p>
            <a:r>
              <a:rPr lang="fi-FI" sz="1800" dirty="0">
                <a:solidFill>
                  <a:schemeClr val="accent1">
                    <a:lumMod val="76000"/>
                  </a:schemeClr>
                </a:solidFill>
              </a:rPr>
              <a:t>5. Uusia ystäviä, uusia harrastuksia</a:t>
            </a:r>
          </a:p>
          <a:p>
            <a:r>
              <a:rPr lang="fi-FI" sz="1800" dirty="0">
                <a:solidFill>
                  <a:schemeClr val="accent1">
                    <a:lumMod val="76000"/>
                  </a:schemeClr>
                </a:solidFill>
              </a:rPr>
              <a:t>6. Harvoin tulee läksyjä, osaamista tarkastellaan kurssitehtävien, pienryhmätehtävien, esitysten sekä tenttien avulla </a:t>
            </a:r>
          </a:p>
          <a:p>
            <a:r>
              <a:rPr lang="fi-FI" sz="1800" dirty="0">
                <a:solidFill>
                  <a:schemeClr val="accent1">
                    <a:lumMod val="76000"/>
                  </a:schemeClr>
                </a:solidFill>
              </a:rPr>
              <a:t>7. Harjoittelut tulee mukaan, pääset näkemään työelämää</a:t>
            </a:r>
          </a:p>
          <a:p>
            <a:r>
              <a:rPr lang="fi-FI" sz="1800" dirty="0">
                <a:solidFill>
                  <a:schemeClr val="accent1">
                    <a:lumMod val="76000"/>
                  </a:schemeClr>
                </a:solidFill>
              </a:rPr>
              <a:t>8. Massaluennoilla voi olla 300 muuta osallistujaa</a:t>
            </a:r>
          </a:p>
        </p:txBody>
      </p:sp>
    </p:spTree>
    <p:extLst>
      <p:ext uri="{BB962C8B-B14F-4D97-AF65-F5344CB8AC3E}">
        <p14:creationId xmlns:p14="http://schemas.microsoft.com/office/powerpoint/2010/main" val="2395796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ame 24">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9524929-325F-4CC4-89F2-74EDDDC6B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0D17641-B7BA-4826-BC7C-92172791C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151FC7BE-4DC6-4061-98EB-C48DCFFF6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3D4CA8B8-30A6-49D9-99C0-3ADAF9741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022809AF-EB43-4FA3-93FF-87D535C71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4C5627A3-36A4-2E4E-90D9-8C1B53CD21DF}"/>
              </a:ext>
            </a:extLst>
          </p:cNvPr>
          <p:cNvSpPr>
            <a:spLocks noGrp="1"/>
          </p:cNvSpPr>
          <p:nvPr>
            <p:ph type="title"/>
          </p:nvPr>
        </p:nvSpPr>
        <p:spPr>
          <a:xfrm>
            <a:off x="952500" y="1040735"/>
            <a:ext cx="10287000" cy="2559975"/>
          </a:xfrm>
        </p:spPr>
        <p:txBody>
          <a:bodyPr vert="horz" lIns="91440" tIns="45720" rIns="91440" bIns="45720" rtlCol="0" anchor="b">
            <a:normAutofit/>
          </a:bodyPr>
          <a:lstStyle/>
          <a:p>
            <a:pPr algn="ctr"/>
            <a:r>
              <a:rPr lang="en-US" sz="5400">
                <a:solidFill>
                  <a:srgbClr val="FFFFFF"/>
                </a:solidFill>
                <a:cs typeface="Angsana New"/>
              </a:rPr>
              <a:t>Uudistukset</a:t>
            </a:r>
            <a:endParaRPr lang="en-US" sz="5400" dirty="0">
              <a:solidFill>
                <a:srgbClr val="FFFFFF"/>
              </a:solidFill>
            </a:endParaRPr>
          </a:p>
        </p:txBody>
      </p:sp>
    </p:spTree>
    <p:extLst>
      <p:ext uri="{BB962C8B-B14F-4D97-AF65-F5344CB8AC3E}">
        <p14:creationId xmlns:p14="http://schemas.microsoft.com/office/powerpoint/2010/main" val="3413552481"/>
      </p:ext>
    </p:extLst>
  </p:cSld>
  <p:clrMapOvr>
    <a:masterClrMapping/>
  </p:clrMapOvr>
</p:sld>
</file>

<file path=ppt/theme/theme1.xml><?xml version="1.0" encoding="utf-8"?>
<a:theme xmlns:a="http://schemas.openxmlformats.org/drawingml/2006/main" name="LuminousVTI">
  <a:themeElements>
    <a:clrScheme name="AnalogousFromDarkSeedLeftStep">
      <a:dk1>
        <a:srgbClr val="000000"/>
      </a:dk1>
      <a:lt1>
        <a:srgbClr val="FFFFFF"/>
      </a:lt1>
      <a:dk2>
        <a:srgbClr val="1C2F32"/>
      </a:dk2>
      <a:lt2>
        <a:srgbClr val="F3F3F0"/>
      </a:lt2>
      <a:accent1>
        <a:srgbClr val="453BE9"/>
      </a:accent1>
      <a:accent2>
        <a:srgbClr val="175BD5"/>
      </a:accent2>
      <a:accent3>
        <a:srgbClr val="27BAE4"/>
      </a:accent3>
      <a:accent4>
        <a:srgbClr val="15C2A1"/>
      </a:accent4>
      <a:accent5>
        <a:srgbClr val="23C562"/>
      </a:accent5>
      <a:accent6>
        <a:srgbClr val="1AC816"/>
      </a:accent6>
      <a:hlink>
        <a:srgbClr val="349E6F"/>
      </a:hlink>
      <a:folHlink>
        <a:srgbClr val="7F7F7F"/>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715</Words>
  <Application>Microsoft Office PowerPoint</Application>
  <PresentationFormat>Laajakuva</PresentationFormat>
  <Paragraphs>64</Paragraphs>
  <Slides>24</Slides>
  <Notes>1</Notes>
  <HiddenSlides>0</HiddenSlides>
  <MMClips>0</MMClips>
  <ScaleCrop>false</ScaleCrop>
  <HeadingPairs>
    <vt:vector size="4" baseType="variant">
      <vt:variant>
        <vt:lpstr>Teema</vt:lpstr>
      </vt:variant>
      <vt:variant>
        <vt:i4>1</vt:i4>
      </vt:variant>
      <vt:variant>
        <vt:lpstr>Dian otsikot</vt:lpstr>
      </vt:variant>
      <vt:variant>
        <vt:i4>24</vt:i4>
      </vt:variant>
    </vt:vector>
  </HeadingPairs>
  <TitlesOfParts>
    <vt:vector size="25" baseType="lpstr">
      <vt:lpstr>LuminousVTI</vt:lpstr>
      <vt:lpstr>Korkeakouluopinnot</vt:lpstr>
      <vt:lpstr>PowerPoint-esitys</vt:lpstr>
      <vt:lpstr>Mites sinne korkeakouluun sitten haetaankaan?</vt:lpstr>
      <vt:lpstr>Lisää hakemisesta</vt:lpstr>
      <vt:lpstr>Erilaisia tapoja päästä opiskelemaan</vt:lpstr>
      <vt:lpstr>Mitäs jos ei tiedä minne sitä hakisi?</vt:lpstr>
      <vt:lpstr>Monimuoto, päivätoteutus…?</vt:lpstr>
      <vt:lpstr>Mikä siis muuttuu lukiosta lähtiessä jatkamaan?</vt:lpstr>
      <vt:lpstr>Uudistukset</vt:lpstr>
      <vt:lpstr>Valintakoeuudistukset vuodesta 2025 alkaen (YLIOPISTO)</vt:lpstr>
      <vt:lpstr>Esimerkki</vt:lpstr>
      <vt:lpstr>Todistusvalintauudistukset vuodesta 2026 alkaen (muutokset mahdollisia)</vt:lpstr>
      <vt:lpstr>Mikä siis muuttuu?</vt:lpstr>
      <vt:lpstr>Katsotaan yksi esimerkki: Kasvatustieteet Kauppatieteet, Logopedia, Tietojärjestelmätiede, Valmennustiede </vt:lpstr>
      <vt:lpstr>Kasvatustieteet, Kauppatieteet, Logopedia, Tietojärjestelmätiede, Valmennustiede </vt:lpstr>
      <vt:lpstr>Kasvatustieteet, Kauppatieteet, Logopedia, Tietojärjestelmätiede, Valmennustiede </vt:lpstr>
      <vt:lpstr>Entäs ne väyläopinnot, miten niillä pääsee yliopistoon?</vt:lpstr>
      <vt:lpstr>6kk maksuttomuus opon kautta</vt:lpstr>
      <vt:lpstr>Avoimen väylä ja maksuhyvitys</vt:lpstr>
      <vt:lpstr>AMK polkuopinnot</vt:lpstr>
      <vt:lpstr>Huomio</vt:lpstr>
      <vt:lpstr>Työpaja 1</vt:lpstr>
      <vt:lpstr>Työpaja 2 </vt:lpstr>
      <vt:lpstr>Työpaja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Korkeakouluopinnot</dc:title>
  <dc:creator>Leskelä, Siru</dc:creator>
  <cp:lastModifiedBy>Leskelä, Siru</cp:lastModifiedBy>
  <cp:revision>493</cp:revision>
  <dcterms:created xsi:type="dcterms:W3CDTF">2024-08-05T07:33:34Z</dcterms:created>
  <dcterms:modified xsi:type="dcterms:W3CDTF">2024-09-18T11:31:40Z</dcterms:modified>
</cp:coreProperties>
</file>